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0" r:id="rId4"/>
    <p:sldId id="271" r:id="rId5"/>
    <p:sldId id="272" r:id="rId6"/>
    <p:sldId id="273" r:id="rId7"/>
    <p:sldId id="266" r:id="rId8"/>
    <p:sldId id="267" r:id="rId9"/>
    <p:sldId id="274" r:id="rId10"/>
    <p:sldId id="262" r:id="rId11"/>
    <p:sldId id="275" r:id="rId12"/>
    <p:sldId id="276" r:id="rId13"/>
    <p:sldId id="277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394" autoAdjust="0"/>
  </p:normalViewPr>
  <p:slideViewPr>
    <p:cSldViewPr>
      <p:cViewPr varScale="1">
        <p:scale>
          <a:sx n="62" d="100"/>
          <a:sy n="62" d="100"/>
        </p:scale>
        <p:origin x="72" y="33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12/7/2015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12/7/2015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12/7/2015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12/7/2015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12/7/2015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81C93FC7-9D1A-468B-98DB-D1E8D74418D9}" type="datetimeFigureOut">
              <a:rPr lang="en-US"/>
              <a:pPr/>
              <a:t>12/7/2015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9" Type="http://schemas.openxmlformats.org/officeDocument/2006/relationships/tags" Target="../tags/tag169.xml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34" Type="http://schemas.openxmlformats.org/officeDocument/2006/relationships/tags" Target="../tags/tag164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tags" Target="../tags/tag163.xml"/><Relationship Id="rId38" Type="http://schemas.openxmlformats.org/officeDocument/2006/relationships/tags" Target="../tags/tag168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tags" Target="../tags/tag159.xml"/><Relationship Id="rId41" Type="http://schemas.openxmlformats.org/officeDocument/2006/relationships/tags" Target="../tags/tag171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tags" Target="../tags/tag162.xml"/><Relationship Id="rId37" Type="http://schemas.openxmlformats.org/officeDocument/2006/relationships/tags" Target="../tags/tag167.xml"/><Relationship Id="rId40" Type="http://schemas.openxmlformats.org/officeDocument/2006/relationships/tags" Target="../tags/tag170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36" Type="http://schemas.openxmlformats.org/officeDocument/2006/relationships/tags" Target="../tags/tag166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tags" Target="../tags/tag161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tags" Target="../tags/tag165.xml"/><Relationship Id="rId4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tags" Target="../tags/tag197.xml"/><Relationship Id="rId39" Type="http://schemas.openxmlformats.org/officeDocument/2006/relationships/tags" Target="../tags/tag210.xml"/><Relationship Id="rId21" Type="http://schemas.openxmlformats.org/officeDocument/2006/relationships/tags" Target="../tags/tag192.xml"/><Relationship Id="rId34" Type="http://schemas.openxmlformats.org/officeDocument/2006/relationships/tags" Target="../tags/tag205.xml"/><Relationship Id="rId42" Type="http://schemas.openxmlformats.org/officeDocument/2006/relationships/tags" Target="../tags/tag213.xml"/><Relationship Id="rId47" Type="http://schemas.openxmlformats.org/officeDocument/2006/relationships/tags" Target="../tags/tag218.xml"/><Relationship Id="rId50" Type="http://schemas.openxmlformats.org/officeDocument/2006/relationships/tags" Target="../tags/tag221.xml"/><Relationship Id="rId55" Type="http://schemas.openxmlformats.org/officeDocument/2006/relationships/tags" Target="../tags/tag226.xml"/><Relationship Id="rId63" Type="http://schemas.openxmlformats.org/officeDocument/2006/relationships/tags" Target="../tags/tag234.xml"/><Relationship Id="rId68" Type="http://schemas.openxmlformats.org/officeDocument/2006/relationships/tags" Target="../tags/tag239.xml"/><Relationship Id="rId76" Type="http://schemas.openxmlformats.org/officeDocument/2006/relationships/tags" Target="../tags/tag247.xml"/><Relationship Id="rId7" Type="http://schemas.openxmlformats.org/officeDocument/2006/relationships/tags" Target="../tags/tag178.xml"/><Relationship Id="rId71" Type="http://schemas.openxmlformats.org/officeDocument/2006/relationships/tags" Target="../tags/tag242.xml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9" Type="http://schemas.openxmlformats.org/officeDocument/2006/relationships/tags" Target="../tags/tag200.xml"/><Relationship Id="rId11" Type="http://schemas.openxmlformats.org/officeDocument/2006/relationships/tags" Target="../tags/tag182.xml"/><Relationship Id="rId24" Type="http://schemas.openxmlformats.org/officeDocument/2006/relationships/tags" Target="../tags/tag195.xml"/><Relationship Id="rId32" Type="http://schemas.openxmlformats.org/officeDocument/2006/relationships/tags" Target="../tags/tag203.xml"/><Relationship Id="rId37" Type="http://schemas.openxmlformats.org/officeDocument/2006/relationships/tags" Target="../tags/tag208.xml"/><Relationship Id="rId40" Type="http://schemas.openxmlformats.org/officeDocument/2006/relationships/tags" Target="../tags/tag211.xml"/><Relationship Id="rId45" Type="http://schemas.openxmlformats.org/officeDocument/2006/relationships/tags" Target="../tags/tag216.xml"/><Relationship Id="rId53" Type="http://schemas.openxmlformats.org/officeDocument/2006/relationships/tags" Target="../tags/tag224.xml"/><Relationship Id="rId58" Type="http://schemas.openxmlformats.org/officeDocument/2006/relationships/tags" Target="../tags/tag229.xml"/><Relationship Id="rId66" Type="http://schemas.openxmlformats.org/officeDocument/2006/relationships/tags" Target="../tags/tag237.xml"/><Relationship Id="rId74" Type="http://schemas.openxmlformats.org/officeDocument/2006/relationships/tags" Target="../tags/tag245.xml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tags" Target="../tags/tag194.xml"/><Relationship Id="rId28" Type="http://schemas.openxmlformats.org/officeDocument/2006/relationships/tags" Target="../tags/tag199.xml"/><Relationship Id="rId36" Type="http://schemas.openxmlformats.org/officeDocument/2006/relationships/tags" Target="../tags/tag207.xml"/><Relationship Id="rId49" Type="http://schemas.openxmlformats.org/officeDocument/2006/relationships/tags" Target="../tags/tag220.xml"/><Relationship Id="rId57" Type="http://schemas.openxmlformats.org/officeDocument/2006/relationships/tags" Target="../tags/tag228.xml"/><Relationship Id="rId61" Type="http://schemas.openxmlformats.org/officeDocument/2006/relationships/tags" Target="../tags/tag232.xml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31" Type="http://schemas.openxmlformats.org/officeDocument/2006/relationships/tags" Target="../tags/tag202.xml"/><Relationship Id="rId44" Type="http://schemas.openxmlformats.org/officeDocument/2006/relationships/tags" Target="../tags/tag215.xml"/><Relationship Id="rId52" Type="http://schemas.openxmlformats.org/officeDocument/2006/relationships/tags" Target="../tags/tag223.xml"/><Relationship Id="rId60" Type="http://schemas.openxmlformats.org/officeDocument/2006/relationships/tags" Target="../tags/tag231.xml"/><Relationship Id="rId65" Type="http://schemas.openxmlformats.org/officeDocument/2006/relationships/tags" Target="../tags/tag236.xml"/><Relationship Id="rId73" Type="http://schemas.openxmlformats.org/officeDocument/2006/relationships/tags" Target="../tags/tag244.xml"/><Relationship Id="rId78" Type="http://schemas.openxmlformats.org/officeDocument/2006/relationships/image" Target="../media/image9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tags" Target="../tags/tag193.xml"/><Relationship Id="rId27" Type="http://schemas.openxmlformats.org/officeDocument/2006/relationships/tags" Target="../tags/tag198.xml"/><Relationship Id="rId30" Type="http://schemas.openxmlformats.org/officeDocument/2006/relationships/tags" Target="../tags/tag201.xml"/><Relationship Id="rId35" Type="http://schemas.openxmlformats.org/officeDocument/2006/relationships/tags" Target="../tags/tag206.xml"/><Relationship Id="rId43" Type="http://schemas.openxmlformats.org/officeDocument/2006/relationships/tags" Target="../tags/tag214.xml"/><Relationship Id="rId48" Type="http://schemas.openxmlformats.org/officeDocument/2006/relationships/tags" Target="../tags/tag219.xml"/><Relationship Id="rId56" Type="http://schemas.openxmlformats.org/officeDocument/2006/relationships/tags" Target="../tags/tag227.xml"/><Relationship Id="rId64" Type="http://schemas.openxmlformats.org/officeDocument/2006/relationships/tags" Target="../tags/tag235.xml"/><Relationship Id="rId69" Type="http://schemas.openxmlformats.org/officeDocument/2006/relationships/tags" Target="../tags/tag240.xml"/><Relationship Id="rId77" Type="http://schemas.openxmlformats.org/officeDocument/2006/relationships/slideLayout" Target="../slideLayouts/slideLayout9.xml"/><Relationship Id="rId8" Type="http://schemas.openxmlformats.org/officeDocument/2006/relationships/tags" Target="../tags/tag179.xml"/><Relationship Id="rId51" Type="http://schemas.openxmlformats.org/officeDocument/2006/relationships/tags" Target="../tags/tag222.xml"/><Relationship Id="rId72" Type="http://schemas.openxmlformats.org/officeDocument/2006/relationships/tags" Target="../tags/tag243.xml"/><Relationship Id="rId3" Type="http://schemas.openxmlformats.org/officeDocument/2006/relationships/tags" Target="../tags/tag174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tags" Target="../tags/tag196.xml"/><Relationship Id="rId33" Type="http://schemas.openxmlformats.org/officeDocument/2006/relationships/tags" Target="../tags/tag204.xml"/><Relationship Id="rId38" Type="http://schemas.openxmlformats.org/officeDocument/2006/relationships/tags" Target="../tags/tag209.xml"/><Relationship Id="rId46" Type="http://schemas.openxmlformats.org/officeDocument/2006/relationships/tags" Target="../tags/tag217.xml"/><Relationship Id="rId59" Type="http://schemas.openxmlformats.org/officeDocument/2006/relationships/tags" Target="../tags/tag230.xml"/><Relationship Id="rId67" Type="http://schemas.openxmlformats.org/officeDocument/2006/relationships/tags" Target="../tags/tag238.xml"/><Relationship Id="rId20" Type="http://schemas.openxmlformats.org/officeDocument/2006/relationships/tags" Target="../tags/tag191.xml"/><Relationship Id="rId41" Type="http://schemas.openxmlformats.org/officeDocument/2006/relationships/tags" Target="../tags/tag212.xml"/><Relationship Id="rId54" Type="http://schemas.openxmlformats.org/officeDocument/2006/relationships/tags" Target="../tags/tag225.xml"/><Relationship Id="rId62" Type="http://schemas.openxmlformats.org/officeDocument/2006/relationships/tags" Target="../tags/tag233.xml"/><Relationship Id="rId70" Type="http://schemas.openxmlformats.org/officeDocument/2006/relationships/tags" Target="../tags/tag241.xml"/><Relationship Id="rId75" Type="http://schemas.openxmlformats.org/officeDocument/2006/relationships/tags" Target="../tags/tag246.xml"/><Relationship Id="rId1" Type="http://schemas.openxmlformats.org/officeDocument/2006/relationships/tags" Target="../tags/tag172.xml"/><Relationship Id="rId6" Type="http://schemas.openxmlformats.org/officeDocument/2006/relationships/tags" Target="../tags/tag17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4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tags" Target="../tags/tag63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42" Type="http://schemas.openxmlformats.org/officeDocument/2006/relationships/tags" Target="../tags/tag66.xml"/><Relationship Id="rId47" Type="http://schemas.openxmlformats.org/officeDocument/2006/relationships/tags" Target="../tags/tag71.xml"/><Relationship Id="rId50" Type="http://schemas.openxmlformats.org/officeDocument/2006/relationships/tags" Target="../tags/tag74.xml"/><Relationship Id="rId55" Type="http://schemas.openxmlformats.org/officeDocument/2006/relationships/tags" Target="../tags/tag79.xml"/><Relationship Id="rId63" Type="http://schemas.openxmlformats.org/officeDocument/2006/relationships/image" Target="../media/image6.jpeg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tags" Target="../tags/tag53.xml"/><Relationship Id="rId41" Type="http://schemas.openxmlformats.org/officeDocument/2006/relationships/tags" Target="../tags/tag65.xml"/><Relationship Id="rId54" Type="http://schemas.openxmlformats.org/officeDocument/2006/relationships/tags" Target="../tags/tag78.xml"/><Relationship Id="rId6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45" Type="http://schemas.openxmlformats.org/officeDocument/2006/relationships/tags" Target="../tags/tag69.xml"/><Relationship Id="rId53" Type="http://schemas.openxmlformats.org/officeDocument/2006/relationships/tags" Target="../tags/tag77.xml"/><Relationship Id="rId58" Type="http://schemas.openxmlformats.org/officeDocument/2006/relationships/tags" Target="../tags/tag82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49" Type="http://schemas.openxmlformats.org/officeDocument/2006/relationships/tags" Target="../tags/tag73.xml"/><Relationship Id="rId57" Type="http://schemas.openxmlformats.org/officeDocument/2006/relationships/tags" Target="../tags/tag81.xml"/><Relationship Id="rId61" Type="http://schemas.openxmlformats.org/officeDocument/2006/relationships/tags" Target="../tags/tag85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4" Type="http://schemas.openxmlformats.org/officeDocument/2006/relationships/tags" Target="../tags/tag68.xml"/><Relationship Id="rId52" Type="http://schemas.openxmlformats.org/officeDocument/2006/relationships/tags" Target="../tags/tag76.xml"/><Relationship Id="rId60" Type="http://schemas.openxmlformats.org/officeDocument/2006/relationships/tags" Target="../tags/tag8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43" Type="http://schemas.openxmlformats.org/officeDocument/2006/relationships/tags" Target="../tags/tag67.xml"/><Relationship Id="rId48" Type="http://schemas.openxmlformats.org/officeDocument/2006/relationships/tags" Target="../tags/tag72.xml"/><Relationship Id="rId56" Type="http://schemas.openxmlformats.org/officeDocument/2006/relationships/tags" Target="../tags/tag80.xml"/><Relationship Id="rId8" Type="http://schemas.openxmlformats.org/officeDocument/2006/relationships/tags" Target="../tags/tag32.xml"/><Relationship Id="rId51" Type="http://schemas.openxmlformats.org/officeDocument/2006/relationships/tags" Target="../tags/tag75.xml"/><Relationship Id="rId3" Type="http://schemas.openxmlformats.org/officeDocument/2006/relationships/tags" Target="../tags/tag27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46" Type="http://schemas.openxmlformats.org/officeDocument/2006/relationships/tags" Target="../tags/tag70.xml"/><Relationship Id="rId59" Type="http://schemas.openxmlformats.org/officeDocument/2006/relationships/tags" Target="../tags/tag8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9" Type="http://schemas.openxmlformats.org/officeDocument/2006/relationships/tags" Target="../tags/tag124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42" Type="http://schemas.openxmlformats.org/officeDocument/2006/relationships/tags" Target="../tags/tag127.xml"/><Relationship Id="rId47" Type="http://schemas.openxmlformats.org/officeDocument/2006/relationships/notesSlide" Target="../notesSlides/notesSlide1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tags" Target="../tags/tag123.xml"/><Relationship Id="rId46" Type="http://schemas.openxmlformats.org/officeDocument/2006/relationships/slideLayout" Target="../slideLayouts/slideLayout9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tags" Target="../tags/tag114.xml"/><Relationship Id="rId41" Type="http://schemas.openxmlformats.org/officeDocument/2006/relationships/tags" Target="../tags/tag126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40" Type="http://schemas.openxmlformats.org/officeDocument/2006/relationships/tags" Target="../tags/tag125.xml"/><Relationship Id="rId45" Type="http://schemas.openxmlformats.org/officeDocument/2006/relationships/tags" Target="../tags/tag130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tags" Target="../tags/tag116.xml"/><Relationship Id="rId44" Type="http://schemas.openxmlformats.org/officeDocument/2006/relationships/tags" Target="../tags/tag129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43" Type="http://schemas.openxmlformats.org/officeDocument/2006/relationships/tags" Target="../tags/tag128.xml"/><Relationship Id="rId48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Efficiency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Dec. 7,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226" y="706465"/>
            <a:ext cx="6248401" cy="4190999"/>
          </a:xfrm>
        </p:spPr>
        <p:txBody>
          <a:bodyPr>
            <a:normAutofit/>
          </a:bodyPr>
          <a:lstStyle/>
          <a:p>
            <a:r>
              <a:rPr lang="en-US" sz="4000" dirty="0"/>
              <a:t>A pulley system operates with 40% efficiency.  If the work put in is 200 J, how much useful work is </a:t>
            </a:r>
            <a:r>
              <a:rPr lang="en-US" sz="4000" dirty="0" smtClean="0"/>
              <a:t>produced?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09441" y="665136"/>
            <a:ext cx="3276600" cy="5715000"/>
          </a:xfrm>
          <a:prstGeom prst="rect">
            <a:avLst/>
          </a:prstGeom>
        </p:spPr>
      </p:pic>
      <p:sp>
        <p:nvSpPr>
          <p:cNvPr id="77" name="SMARTInkShape-1156"/>
          <p:cNvSpPr/>
          <p:nvPr>
            <p:custDataLst>
              <p:tags r:id="rId1"/>
            </p:custDataLst>
          </p:nvPr>
        </p:nvSpPr>
        <p:spPr>
          <a:xfrm>
            <a:off x="7653725" y="2369765"/>
            <a:ext cx="1392670" cy="47468"/>
          </a:xfrm>
          <a:custGeom>
            <a:avLst/>
            <a:gdLst/>
            <a:ahLst/>
            <a:cxnLst/>
            <a:rect l="0" t="0" r="0" b="0"/>
            <a:pathLst>
              <a:path w="1392670" h="47468">
                <a:moveTo>
                  <a:pt x="0" y="11758"/>
                </a:moveTo>
                <a:lnTo>
                  <a:pt x="0" y="11758"/>
                </a:lnTo>
                <a:lnTo>
                  <a:pt x="16567" y="11758"/>
                </a:lnTo>
                <a:lnTo>
                  <a:pt x="69388" y="590"/>
                </a:lnTo>
                <a:lnTo>
                  <a:pt x="118630" y="0"/>
                </a:lnTo>
                <a:lnTo>
                  <a:pt x="169210" y="8064"/>
                </a:lnTo>
                <a:lnTo>
                  <a:pt x="218691" y="10663"/>
                </a:lnTo>
                <a:lnTo>
                  <a:pt x="262301" y="11433"/>
                </a:lnTo>
                <a:lnTo>
                  <a:pt x="311961" y="11662"/>
                </a:lnTo>
                <a:lnTo>
                  <a:pt x="361503" y="11739"/>
                </a:lnTo>
                <a:lnTo>
                  <a:pt x="409539" y="11752"/>
                </a:lnTo>
                <a:lnTo>
                  <a:pt x="466059" y="11757"/>
                </a:lnTo>
                <a:lnTo>
                  <a:pt x="513114" y="11758"/>
                </a:lnTo>
                <a:lnTo>
                  <a:pt x="568937" y="11758"/>
                </a:lnTo>
                <a:lnTo>
                  <a:pt x="622503" y="11758"/>
                </a:lnTo>
                <a:lnTo>
                  <a:pt x="673944" y="11758"/>
                </a:lnTo>
                <a:lnTo>
                  <a:pt x="728422" y="13080"/>
                </a:lnTo>
                <a:lnTo>
                  <a:pt x="773513" y="19938"/>
                </a:lnTo>
                <a:lnTo>
                  <a:pt x="826257" y="22558"/>
                </a:lnTo>
                <a:lnTo>
                  <a:pt x="874655" y="23334"/>
                </a:lnTo>
                <a:lnTo>
                  <a:pt x="930753" y="23596"/>
                </a:lnTo>
                <a:lnTo>
                  <a:pt x="979746" y="23648"/>
                </a:lnTo>
                <a:lnTo>
                  <a:pt x="1033902" y="31839"/>
                </a:lnTo>
                <a:lnTo>
                  <a:pt x="1088489" y="34828"/>
                </a:lnTo>
                <a:lnTo>
                  <a:pt x="1144722" y="35467"/>
                </a:lnTo>
                <a:lnTo>
                  <a:pt x="1199921" y="35552"/>
                </a:lnTo>
                <a:lnTo>
                  <a:pt x="1254622" y="35563"/>
                </a:lnTo>
                <a:lnTo>
                  <a:pt x="1310810" y="36887"/>
                </a:lnTo>
                <a:lnTo>
                  <a:pt x="1365188" y="46732"/>
                </a:lnTo>
                <a:lnTo>
                  <a:pt x="1392669" y="4746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248"/>
          <p:cNvGrpSpPr/>
          <p:nvPr/>
        </p:nvGrpSpPr>
        <p:grpSpPr>
          <a:xfrm>
            <a:off x="9010684" y="2405329"/>
            <a:ext cx="488029" cy="345192"/>
            <a:chOff x="9010684" y="2405329"/>
            <a:chExt cx="488029" cy="345192"/>
          </a:xfrm>
        </p:grpSpPr>
        <p:sp>
          <p:nvSpPr>
            <p:cNvPr id="78" name="SMARTInkShape-1157"/>
            <p:cNvSpPr/>
            <p:nvPr>
              <p:custDataLst>
                <p:tags r:id="rId39"/>
              </p:custDataLst>
            </p:nvPr>
          </p:nvSpPr>
          <p:spPr>
            <a:xfrm>
              <a:off x="9153522" y="2412371"/>
              <a:ext cx="345191" cy="338150"/>
            </a:xfrm>
            <a:custGeom>
              <a:avLst/>
              <a:gdLst/>
              <a:ahLst/>
              <a:cxnLst/>
              <a:rect l="0" t="0" r="0" b="0"/>
              <a:pathLst>
                <a:path w="345191" h="338150">
                  <a:moveTo>
                    <a:pt x="0" y="64377"/>
                  </a:moveTo>
                  <a:lnTo>
                    <a:pt x="0" y="64377"/>
                  </a:lnTo>
                  <a:lnTo>
                    <a:pt x="6318" y="77015"/>
                  </a:lnTo>
                  <a:lnTo>
                    <a:pt x="11167" y="125557"/>
                  </a:lnTo>
                  <a:lnTo>
                    <a:pt x="11805" y="175447"/>
                  </a:lnTo>
                  <a:lnTo>
                    <a:pt x="11894" y="232445"/>
                  </a:lnTo>
                  <a:lnTo>
                    <a:pt x="11898" y="243998"/>
                  </a:lnTo>
                  <a:lnTo>
                    <a:pt x="15428" y="253541"/>
                  </a:lnTo>
                  <a:lnTo>
                    <a:pt x="23316" y="265959"/>
                  </a:lnTo>
                  <a:lnTo>
                    <a:pt x="23777" y="207099"/>
                  </a:lnTo>
                  <a:lnTo>
                    <a:pt x="23802" y="151439"/>
                  </a:lnTo>
                  <a:lnTo>
                    <a:pt x="30124" y="113098"/>
                  </a:lnTo>
                  <a:lnTo>
                    <a:pt x="53612" y="65918"/>
                  </a:lnTo>
                  <a:lnTo>
                    <a:pt x="91525" y="21458"/>
                  </a:lnTo>
                  <a:lnTo>
                    <a:pt x="103720" y="12238"/>
                  </a:lnTo>
                  <a:lnTo>
                    <a:pt x="134964" y="0"/>
                  </a:lnTo>
                  <a:lnTo>
                    <a:pt x="180476" y="1363"/>
                  </a:lnTo>
                  <a:lnTo>
                    <a:pt x="233447" y="13673"/>
                  </a:lnTo>
                  <a:lnTo>
                    <a:pt x="276822" y="39070"/>
                  </a:lnTo>
                  <a:lnTo>
                    <a:pt x="304067" y="67459"/>
                  </a:lnTo>
                  <a:lnTo>
                    <a:pt x="316253" y="88362"/>
                  </a:lnTo>
                  <a:lnTo>
                    <a:pt x="333657" y="137387"/>
                  </a:lnTo>
                  <a:lnTo>
                    <a:pt x="342913" y="171085"/>
                  </a:lnTo>
                  <a:lnTo>
                    <a:pt x="344890" y="220630"/>
                  </a:lnTo>
                  <a:lnTo>
                    <a:pt x="345151" y="270652"/>
                  </a:lnTo>
                  <a:lnTo>
                    <a:pt x="345190" y="3381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158"/>
            <p:cNvSpPr/>
            <p:nvPr>
              <p:custDataLst>
                <p:tags r:id="rId40"/>
              </p:custDataLst>
            </p:nvPr>
          </p:nvSpPr>
          <p:spPr>
            <a:xfrm>
              <a:off x="9010684" y="2405329"/>
              <a:ext cx="11904" cy="11904"/>
            </a:xfrm>
            <a:custGeom>
              <a:avLst/>
              <a:gdLst/>
              <a:ahLst/>
              <a:cxnLst/>
              <a:rect l="0" t="0" r="0" b="0"/>
              <a:pathLst>
                <a:path w="11904" h="11904">
                  <a:moveTo>
                    <a:pt x="11903" y="11903"/>
                  </a:moveTo>
                  <a:lnTo>
                    <a:pt x="11903" y="119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159"/>
            <p:cNvSpPr/>
            <p:nvPr>
              <p:custDataLst>
                <p:tags r:id="rId41"/>
              </p:custDataLst>
            </p:nvPr>
          </p:nvSpPr>
          <p:spPr>
            <a:xfrm>
              <a:off x="9058297" y="2452942"/>
              <a:ext cx="71420" cy="202354"/>
            </a:xfrm>
            <a:custGeom>
              <a:avLst/>
              <a:gdLst/>
              <a:ahLst/>
              <a:cxnLst/>
              <a:rect l="0" t="0" r="0" b="0"/>
              <a:pathLst>
                <a:path w="71420" h="202354">
                  <a:moveTo>
                    <a:pt x="0" y="0"/>
                  </a:moveTo>
                  <a:lnTo>
                    <a:pt x="0" y="0"/>
                  </a:lnTo>
                  <a:lnTo>
                    <a:pt x="0" y="6319"/>
                  </a:lnTo>
                  <a:lnTo>
                    <a:pt x="3526" y="12948"/>
                  </a:lnTo>
                  <a:lnTo>
                    <a:pt x="9502" y="22948"/>
                  </a:lnTo>
                  <a:lnTo>
                    <a:pt x="20588" y="58170"/>
                  </a:lnTo>
                  <a:lnTo>
                    <a:pt x="32944" y="116431"/>
                  </a:lnTo>
                  <a:lnTo>
                    <a:pt x="38417" y="142067"/>
                  </a:lnTo>
                  <a:lnTo>
                    <a:pt x="48414" y="162889"/>
                  </a:lnTo>
                  <a:lnTo>
                    <a:pt x="54581" y="172910"/>
                  </a:lnTo>
                  <a:lnTo>
                    <a:pt x="58054" y="185988"/>
                  </a:lnTo>
                  <a:lnTo>
                    <a:pt x="71419" y="2023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249"/>
          <p:cNvGrpSpPr/>
          <p:nvPr/>
        </p:nvGrpSpPr>
        <p:grpSpPr>
          <a:xfrm>
            <a:off x="4290763" y="3702772"/>
            <a:ext cx="1815554" cy="1040315"/>
            <a:chOff x="4290763" y="3702772"/>
            <a:chExt cx="1815554" cy="1040315"/>
          </a:xfrm>
        </p:grpSpPr>
        <p:sp>
          <p:nvSpPr>
            <p:cNvPr id="82" name="SMARTInkShape-1160"/>
            <p:cNvSpPr/>
            <p:nvPr>
              <p:custDataLst>
                <p:tags r:id="rId31"/>
              </p:custDataLst>
            </p:nvPr>
          </p:nvSpPr>
          <p:spPr>
            <a:xfrm>
              <a:off x="4919052" y="3702772"/>
              <a:ext cx="280885" cy="354766"/>
            </a:xfrm>
            <a:custGeom>
              <a:avLst/>
              <a:gdLst/>
              <a:ahLst/>
              <a:cxnLst/>
              <a:rect l="0" t="0" r="0" b="0"/>
              <a:pathLst>
                <a:path w="280885" h="354766">
                  <a:moveTo>
                    <a:pt x="127883" y="59516"/>
                  </a:moveTo>
                  <a:lnTo>
                    <a:pt x="127883" y="59516"/>
                  </a:lnTo>
                  <a:lnTo>
                    <a:pt x="117635" y="49268"/>
                  </a:lnTo>
                  <a:lnTo>
                    <a:pt x="89121" y="66946"/>
                  </a:lnTo>
                  <a:lnTo>
                    <a:pt x="64671" y="90961"/>
                  </a:lnTo>
                  <a:lnTo>
                    <a:pt x="32712" y="141604"/>
                  </a:lnTo>
                  <a:lnTo>
                    <a:pt x="12395" y="181709"/>
                  </a:lnTo>
                  <a:lnTo>
                    <a:pt x="0" y="230017"/>
                  </a:lnTo>
                  <a:lnTo>
                    <a:pt x="4172" y="263013"/>
                  </a:lnTo>
                  <a:lnTo>
                    <a:pt x="13784" y="285280"/>
                  </a:lnTo>
                  <a:lnTo>
                    <a:pt x="31327" y="312892"/>
                  </a:lnTo>
                  <a:lnTo>
                    <a:pt x="65916" y="339883"/>
                  </a:lnTo>
                  <a:lnTo>
                    <a:pt x="103350" y="351995"/>
                  </a:lnTo>
                  <a:lnTo>
                    <a:pt x="158404" y="354765"/>
                  </a:lnTo>
                  <a:lnTo>
                    <a:pt x="212350" y="340394"/>
                  </a:lnTo>
                  <a:lnTo>
                    <a:pt x="248219" y="317009"/>
                  </a:lnTo>
                  <a:lnTo>
                    <a:pt x="259838" y="307096"/>
                  </a:lnTo>
                  <a:lnTo>
                    <a:pt x="273816" y="281442"/>
                  </a:lnTo>
                  <a:lnTo>
                    <a:pt x="280884" y="230369"/>
                  </a:lnTo>
                  <a:lnTo>
                    <a:pt x="280786" y="199486"/>
                  </a:lnTo>
                  <a:lnTo>
                    <a:pt x="271646" y="165795"/>
                  </a:lnTo>
                  <a:lnTo>
                    <a:pt x="244375" y="113336"/>
                  </a:lnTo>
                  <a:lnTo>
                    <a:pt x="217855" y="72939"/>
                  </a:lnTo>
                  <a:lnTo>
                    <a:pt x="187145" y="49481"/>
                  </a:lnTo>
                  <a:lnTo>
                    <a:pt x="9217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161"/>
            <p:cNvSpPr/>
            <p:nvPr>
              <p:custDataLst>
                <p:tags r:id="rId32"/>
              </p:custDataLst>
            </p:nvPr>
          </p:nvSpPr>
          <p:spPr>
            <a:xfrm>
              <a:off x="4644799" y="3881320"/>
              <a:ext cx="448262" cy="665321"/>
            </a:xfrm>
            <a:custGeom>
              <a:avLst/>
              <a:gdLst/>
              <a:ahLst/>
              <a:cxnLst/>
              <a:rect l="0" t="0" r="0" b="0"/>
              <a:pathLst>
                <a:path w="448262" h="665321">
                  <a:moveTo>
                    <a:pt x="45042" y="59515"/>
                  </a:moveTo>
                  <a:lnTo>
                    <a:pt x="45042" y="59515"/>
                  </a:lnTo>
                  <a:lnTo>
                    <a:pt x="43719" y="71664"/>
                  </a:lnTo>
                  <a:lnTo>
                    <a:pt x="28474" y="126950"/>
                  </a:lnTo>
                  <a:lnTo>
                    <a:pt x="14485" y="185940"/>
                  </a:lnTo>
                  <a:lnTo>
                    <a:pt x="10350" y="244226"/>
                  </a:lnTo>
                  <a:lnTo>
                    <a:pt x="6107" y="292351"/>
                  </a:lnTo>
                  <a:lnTo>
                    <a:pt x="0" y="338793"/>
                  </a:lnTo>
                  <a:lnTo>
                    <a:pt x="1718" y="387381"/>
                  </a:lnTo>
                  <a:lnTo>
                    <a:pt x="10603" y="433960"/>
                  </a:lnTo>
                  <a:lnTo>
                    <a:pt x="21612" y="489643"/>
                  </a:lnTo>
                  <a:lnTo>
                    <a:pt x="31983" y="525778"/>
                  </a:lnTo>
                  <a:lnTo>
                    <a:pt x="63917" y="577779"/>
                  </a:lnTo>
                  <a:lnTo>
                    <a:pt x="90064" y="613914"/>
                  </a:lnTo>
                  <a:lnTo>
                    <a:pt x="123346" y="638343"/>
                  </a:lnTo>
                  <a:lnTo>
                    <a:pt x="171066" y="660216"/>
                  </a:lnTo>
                  <a:lnTo>
                    <a:pt x="225705" y="665320"/>
                  </a:lnTo>
                  <a:lnTo>
                    <a:pt x="274314" y="665005"/>
                  </a:lnTo>
                  <a:lnTo>
                    <a:pt x="314299" y="655677"/>
                  </a:lnTo>
                  <a:lnTo>
                    <a:pt x="359902" y="625970"/>
                  </a:lnTo>
                  <a:lnTo>
                    <a:pt x="396676" y="593706"/>
                  </a:lnTo>
                  <a:lnTo>
                    <a:pt x="432799" y="540939"/>
                  </a:lnTo>
                  <a:lnTo>
                    <a:pt x="444727" y="501502"/>
                  </a:lnTo>
                  <a:lnTo>
                    <a:pt x="448261" y="452050"/>
                  </a:lnTo>
                  <a:lnTo>
                    <a:pt x="442989" y="395516"/>
                  </a:lnTo>
                  <a:lnTo>
                    <a:pt x="429359" y="336175"/>
                  </a:lnTo>
                  <a:lnTo>
                    <a:pt x="409999" y="280471"/>
                  </a:lnTo>
                  <a:lnTo>
                    <a:pt x="373748" y="221947"/>
                  </a:lnTo>
                  <a:lnTo>
                    <a:pt x="336131" y="168163"/>
                  </a:lnTo>
                  <a:lnTo>
                    <a:pt x="288145" y="116749"/>
                  </a:lnTo>
                  <a:lnTo>
                    <a:pt x="236488" y="77287"/>
                  </a:lnTo>
                  <a:lnTo>
                    <a:pt x="186753" y="45343"/>
                  </a:lnTo>
                  <a:lnTo>
                    <a:pt x="134411" y="24925"/>
                  </a:lnTo>
                  <a:lnTo>
                    <a:pt x="4504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62"/>
            <p:cNvSpPr/>
            <p:nvPr>
              <p:custDataLst>
                <p:tags r:id="rId33"/>
              </p:custDataLst>
            </p:nvPr>
          </p:nvSpPr>
          <p:spPr>
            <a:xfrm>
              <a:off x="4427972" y="3857513"/>
              <a:ext cx="202354" cy="821319"/>
            </a:xfrm>
            <a:custGeom>
              <a:avLst/>
              <a:gdLst/>
              <a:ahLst/>
              <a:cxnLst/>
              <a:rect l="0" t="0" r="0" b="0"/>
              <a:pathLst>
                <a:path w="202354" h="821319">
                  <a:moveTo>
                    <a:pt x="0" y="0"/>
                  </a:moveTo>
                  <a:lnTo>
                    <a:pt x="0" y="0"/>
                  </a:lnTo>
                  <a:lnTo>
                    <a:pt x="3526" y="38845"/>
                  </a:lnTo>
                  <a:lnTo>
                    <a:pt x="20302" y="94316"/>
                  </a:lnTo>
                  <a:lnTo>
                    <a:pt x="35800" y="140552"/>
                  </a:lnTo>
                  <a:lnTo>
                    <a:pt x="51598" y="199551"/>
                  </a:lnTo>
                  <a:lnTo>
                    <a:pt x="63488" y="249871"/>
                  </a:lnTo>
                  <a:lnTo>
                    <a:pt x="79355" y="307112"/>
                  </a:lnTo>
                  <a:lnTo>
                    <a:pt x="91698" y="356627"/>
                  </a:lnTo>
                  <a:lnTo>
                    <a:pt x="100847" y="410934"/>
                  </a:lnTo>
                  <a:lnTo>
                    <a:pt x="107210" y="464424"/>
                  </a:lnTo>
                  <a:lnTo>
                    <a:pt x="116263" y="511749"/>
                  </a:lnTo>
                  <a:lnTo>
                    <a:pt x="123532" y="552797"/>
                  </a:lnTo>
                  <a:lnTo>
                    <a:pt x="131171" y="593965"/>
                  </a:lnTo>
                  <a:lnTo>
                    <a:pt x="138975" y="634305"/>
                  </a:lnTo>
                  <a:lnTo>
                    <a:pt x="149481" y="690226"/>
                  </a:lnTo>
                  <a:lnTo>
                    <a:pt x="157228" y="741883"/>
                  </a:lnTo>
                  <a:lnTo>
                    <a:pt x="171103" y="789609"/>
                  </a:lnTo>
                  <a:lnTo>
                    <a:pt x="202353" y="8213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163"/>
            <p:cNvSpPr/>
            <p:nvPr>
              <p:custDataLst>
                <p:tags r:id="rId34"/>
              </p:custDataLst>
            </p:nvPr>
          </p:nvSpPr>
          <p:spPr>
            <a:xfrm>
              <a:off x="4290763" y="3809901"/>
              <a:ext cx="470498" cy="510032"/>
            </a:xfrm>
            <a:custGeom>
              <a:avLst/>
              <a:gdLst/>
              <a:ahLst/>
              <a:cxnLst/>
              <a:rect l="0" t="0" r="0" b="0"/>
              <a:pathLst>
                <a:path w="470498" h="510032">
                  <a:moveTo>
                    <a:pt x="327659" y="0"/>
                  </a:moveTo>
                  <a:lnTo>
                    <a:pt x="327659" y="0"/>
                  </a:lnTo>
                  <a:lnTo>
                    <a:pt x="327659" y="6319"/>
                  </a:lnTo>
                  <a:lnTo>
                    <a:pt x="324132" y="12948"/>
                  </a:lnTo>
                  <a:lnTo>
                    <a:pt x="293360" y="68944"/>
                  </a:lnTo>
                  <a:lnTo>
                    <a:pt x="262348" y="118542"/>
                  </a:lnTo>
                  <a:lnTo>
                    <a:pt x="213898" y="172724"/>
                  </a:lnTo>
                  <a:lnTo>
                    <a:pt x="163224" y="223929"/>
                  </a:lnTo>
                  <a:lnTo>
                    <a:pt x="121547" y="275046"/>
                  </a:lnTo>
                  <a:lnTo>
                    <a:pt x="67940" y="322630"/>
                  </a:lnTo>
                  <a:lnTo>
                    <a:pt x="40449" y="350923"/>
                  </a:lnTo>
                  <a:lnTo>
                    <a:pt x="10711" y="391217"/>
                  </a:lnTo>
                  <a:lnTo>
                    <a:pt x="0" y="428794"/>
                  </a:lnTo>
                  <a:lnTo>
                    <a:pt x="2604" y="440982"/>
                  </a:lnTo>
                  <a:lnTo>
                    <a:pt x="7795" y="444761"/>
                  </a:lnTo>
                  <a:lnTo>
                    <a:pt x="60110" y="461159"/>
                  </a:lnTo>
                  <a:lnTo>
                    <a:pt x="117977" y="473893"/>
                  </a:lnTo>
                  <a:lnTo>
                    <a:pt x="171421" y="477007"/>
                  </a:lnTo>
                  <a:lnTo>
                    <a:pt x="225868" y="485460"/>
                  </a:lnTo>
                  <a:lnTo>
                    <a:pt x="281835" y="487521"/>
                  </a:lnTo>
                  <a:lnTo>
                    <a:pt x="336241" y="496109"/>
                  </a:lnTo>
                  <a:lnTo>
                    <a:pt x="384413" y="502704"/>
                  </a:lnTo>
                  <a:lnTo>
                    <a:pt x="437475" y="510031"/>
                  </a:lnTo>
                  <a:lnTo>
                    <a:pt x="470497" y="4999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164"/>
            <p:cNvSpPr/>
            <p:nvPr>
              <p:custDataLst>
                <p:tags r:id="rId35"/>
              </p:custDataLst>
            </p:nvPr>
          </p:nvSpPr>
          <p:spPr>
            <a:xfrm>
              <a:off x="5154063" y="3821804"/>
              <a:ext cx="226162" cy="845125"/>
            </a:xfrm>
            <a:custGeom>
              <a:avLst/>
              <a:gdLst/>
              <a:ahLst/>
              <a:cxnLst/>
              <a:rect l="0" t="0" r="0" b="0"/>
              <a:pathLst>
                <a:path w="226162" h="845125">
                  <a:moveTo>
                    <a:pt x="226161" y="0"/>
                  </a:moveTo>
                  <a:lnTo>
                    <a:pt x="226161" y="0"/>
                  </a:lnTo>
                  <a:lnTo>
                    <a:pt x="222633" y="55319"/>
                  </a:lnTo>
                  <a:lnTo>
                    <a:pt x="209593" y="109532"/>
                  </a:lnTo>
                  <a:lnTo>
                    <a:pt x="193886" y="166960"/>
                  </a:lnTo>
                  <a:lnTo>
                    <a:pt x="189333" y="190591"/>
                  </a:lnTo>
                  <a:lnTo>
                    <a:pt x="163836" y="249985"/>
                  </a:lnTo>
                  <a:lnTo>
                    <a:pt x="147035" y="305763"/>
                  </a:lnTo>
                  <a:lnTo>
                    <a:pt x="130980" y="356360"/>
                  </a:lnTo>
                  <a:lnTo>
                    <a:pt x="115073" y="410881"/>
                  </a:lnTo>
                  <a:lnTo>
                    <a:pt x="99195" y="463091"/>
                  </a:lnTo>
                  <a:lnTo>
                    <a:pt x="83323" y="515139"/>
                  </a:lnTo>
                  <a:lnTo>
                    <a:pt x="67452" y="569652"/>
                  </a:lnTo>
                  <a:lnTo>
                    <a:pt x="51581" y="621273"/>
                  </a:lnTo>
                  <a:lnTo>
                    <a:pt x="38355" y="672257"/>
                  </a:lnTo>
                  <a:lnTo>
                    <a:pt x="19594" y="721456"/>
                  </a:lnTo>
                  <a:lnTo>
                    <a:pt x="4263" y="774895"/>
                  </a:lnTo>
                  <a:lnTo>
                    <a:pt x="0" y="8451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165"/>
            <p:cNvSpPr/>
            <p:nvPr>
              <p:custDataLst>
                <p:tags r:id="rId36"/>
              </p:custDataLst>
            </p:nvPr>
          </p:nvSpPr>
          <p:spPr>
            <a:xfrm>
              <a:off x="5251160" y="4381252"/>
              <a:ext cx="271285" cy="361835"/>
            </a:xfrm>
            <a:custGeom>
              <a:avLst/>
              <a:gdLst/>
              <a:ahLst/>
              <a:cxnLst/>
              <a:rect l="0" t="0" r="0" b="0"/>
              <a:pathLst>
                <a:path w="271285" h="361835">
                  <a:moveTo>
                    <a:pt x="93354" y="0"/>
                  </a:moveTo>
                  <a:lnTo>
                    <a:pt x="93354" y="0"/>
                  </a:lnTo>
                  <a:lnTo>
                    <a:pt x="76879" y="25896"/>
                  </a:lnTo>
                  <a:lnTo>
                    <a:pt x="66193" y="39284"/>
                  </a:lnTo>
                  <a:lnTo>
                    <a:pt x="40712" y="94255"/>
                  </a:lnTo>
                  <a:lnTo>
                    <a:pt x="18350" y="148294"/>
                  </a:lnTo>
                  <a:lnTo>
                    <a:pt x="10353" y="201031"/>
                  </a:lnTo>
                  <a:lnTo>
                    <a:pt x="0" y="259131"/>
                  </a:lnTo>
                  <a:lnTo>
                    <a:pt x="5002" y="288391"/>
                  </a:lnTo>
                  <a:lnTo>
                    <a:pt x="21179" y="315871"/>
                  </a:lnTo>
                  <a:lnTo>
                    <a:pt x="36406" y="334446"/>
                  </a:lnTo>
                  <a:lnTo>
                    <a:pt x="72407" y="352571"/>
                  </a:lnTo>
                  <a:lnTo>
                    <a:pt x="94624" y="360816"/>
                  </a:lnTo>
                  <a:lnTo>
                    <a:pt x="114198" y="361834"/>
                  </a:lnTo>
                  <a:lnTo>
                    <a:pt x="165950" y="355074"/>
                  </a:lnTo>
                  <a:lnTo>
                    <a:pt x="218125" y="330360"/>
                  </a:lnTo>
                  <a:lnTo>
                    <a:pt x="243477" y="305088"/>
                  </a:lnTo>
                  <a:lnTo>
                    <a:pt x="255103" y="285108"/>
                  </a:lnTo>
                  <a:lnTo>
                    <a:pt x="267211" y="246180"/>
                  </a:lnTo>
                  <a:lnTo>
                    <a:pt x="270975" y="195972"/>
                  </a:lnTo>
                  <a:lnTo>
                    <a:pt x="271284" y="186196"/>
                  </a:lnTo>
                  <a:lnTo>
                    <a:pt x="264572" y="164753"/>
                  </a:lnTo>
                  <a:lnTo>
                    <a:pt x="245031" y="112339"/>
                  </a:lnTo>
                  <a:lnTo>
                    <a:pt x="233067" y="92692"/>
                  </a:lnTo>
                  <a:lnTo>
                    <a:pt x="174142" y="39529"/>
                  </a:lnTo>
                  <a:lnTo>
                    <a:pt x="146246" y="18731"/>
                  </a:lnTo>
                  <a:lnTo>
                    <a:pt x="102379" y="5645"/>
                  </a:lnTo>
                  <a:lnTo>
                    <a:pt x="69548" y="119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166"/>
            <p:cNvSpPr/>
            <p:nvPr>
              <p:custDataLst>
                <p:tags r:id="rId37"/>
              </p:custDataLst>
            </p:nvPr>
          </p:nvSpPr>
          <p:spPr>
            <a:xfrm>
              <a:off x="5642093" y="4143212"/>
              <a:ext cx="416611" cy="47591"/>
            </a:xfrm>
            <a:custGeom>
              <a:avLst/>
              <a:gdLst/>
              <a:ahLst/>
              <a:cxnLst/>
              <a:rect l="0" t="0" r="0" b="0"/>
              <a:pathLst>
                <a:path w="416611" h="47591">
                  <a:moveTo>
                    <a:pt x="0" y="47590"/>
                  </a:moveTo>
                  <a:lnTo>
                    <a:pt x="0" y="47590"/>
                  </a:lnTo>
                  <a:lnTo>
                    <a:pt x="57653" y="17579"/>
                  </a:lnTo>
                  <a:lnTo>
                    <a:pt x="103527" y="6687"/>
                  </a:lnTo>
                  <a:lnTo>
                    <a:pt x="154408" y="1965"/>
                  </a:lnTo>
                  <a:lnTo>
                    <a:pt x="206304" y="370"/>
                  </a:lnTo>
                  <a:lnTo>
                    <a:pt x="256133" y="93"/>
                  </a:lnTo>
                  <a:lnTo>
                    <a:pt x="313982" y="0"/>
                  </a:lnTo>
                  <a:lnTo>
                    <a:pt x="346524" y="3511"/>
                  </a:lnTo>
                  <a:lnTo>
                    <a:pt x="416610" y="356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67"/>
            <p:cNvSpPr/>
            <p:nvPr>
              <p:custDataLst>
                <p:tags r:id="rId38"/>
              </p:custDataLst>
            </p:nvPr>
          </p:nvSpPr>
          <p:spPr>
            <a:xfrm>
              <a:off x="5701609" y="4286027"/>
              <a:ext cx="404708" cy="51787"/>
            </a:xfrm>
            <a:custGeom>
              <a:avLst/>
              <a:gdLst/>
              <a:ahLst/>
              <a:cxnLst/>
              <a:rect l="0" t="0" r="0" b="0"/>
              <a:pathLst>
                <a:path w="404708" h="51787">
                  <a:moveTo>
                    <a:pt x="0" y="23806"/>
                  </a:moveTo>
                  <a:lnTo>
                    <a:pt x="0" y="23806"/>
                  </a:lnTo>
                  <a:lnTo>
                    <a:pt x="0" y="30125"/>
                  </a:lnTo>
                  <a:lnTo>
                    <a:pt x="10580" y="36754"/>
                  </a:lnTo>
                  <a:lnTo>
                    <a:pt x="49702" y="51786"/>
                  </a:lnTo>
                  <a:lnTo>
                    <a:pt x="96578" y="50906"/>
                  </a:lnTo>
                  <a:lnTo>
                    <a:pt x="146031" y="48588"/>
                  </a:lnTo>
                  <a:lnTo>
                    <a:pt x="194188" y="41582"/>
                  </a:lnTo>
                  <a:lnTo>
                    <a:pt x="241495" y="35547"/>
                  </a:lnTo>
                  <a:lnTo>
                    <a:pt x="295513" y="22991"/>
                  </a:lnTo>
                  <a:lnTo>
                    <a:pt x="349974" y="9350"/>
                  </a:lnTo>
                  <a:lnTo>
                    <a:pt x="4047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250"/>
          <p:cNvGrpSpPr/>
          <p:nvPr/>
        </p:nvGrpSpPr>
        <p:grpSpPr>
          <a:xfrm>
            <a:off x="6439603" y="3537097"/>
            <a:ext cx="1356961" cy="1519016"/>
            <a:chOff x="6439603" y="3537097"/>
            <a:chExt cx="1356961" cy="1519016"/>
          </a:xfrm>
        </p:grpSpPr>
        <p:sp>
          <p:nvSpPr>
            <p:cNvPr id="91" name="SMARTInkShape-1168"/>
            <p:cNvSpPr/>
            <p:nvPr>
              <p:custDataLst>
                <p:tags r:id="rId22"/>
              </p:custDataLst>
            </p:nvPr>
          </p:nvSpPr>
          <p:spPr>
            <a:xfrm>
              <a:off x="6463410" y="3537097"/>
              <a:ext cx="476127" cy="460870"/>
            </a:xfrm>
            <a:custGeom>
              <a:avLst/>
              <a:gdLst/>
              <a:ahLst/>
              <a:cxnLst/>
              <a:rect l="0" t="0" r="0" b="0"/>
              <a:pathLst>
                <a:path w="476127" h="460870">
                  <a:moveTo>
                    <a:pt x="0" y="70450"/>
                  </a:moveTo>
                  <a:lnTo>
                    <a:pt x="0" y="70450"/>
                  </a:lnTo>
                  <a:lnTo>
                    <a:pt x="0" y="64131"/>
                  </a:lnTo>
                  <a:lnTo>
                    <a:pt x="1323" y="63593"/>
                  </a:lnTo>
                  <a:lnTo>
                    <a:pt x="10248" y="69286"/>
                  </a:lnTo>
                  <a:lnTo>
                    <a:pt x="46159" y="122451"/>
                  </a:lnTo>
                  <a:lnTo>
                    <a:pt x="76599" y="171103"/>
                  </a:lnTo>
                  <a:lnTo>
                    <a:pt x="108628" y="230240"/>
                  </a:lnTo>
                  <a:lnTo>
                    <a:pt x="139166" y="283353"/>
                  </a:lnTo>
                  <a:lnTo>
                    <a:pt x="170670" y="338910"/>
                  </a:lnTo>
                  <a:lnTo>
                    <a:pt x="203977" y="392964"/>
                  </a:lnTo>
                  <a:lnTo>
                    <a:pt x="225851" y="425604"/>
                  </a:lnTo>
                  <a:lnTo>
                    <a:pt x="244635" y="447128"/>
                  </a:lnTo>
                  <a:lnTo>
                    <a:pt x="249264" y="460869"/>
                  </a:lnTo>
                  <a:lnTo>
                    <a:pt x="250820" y="460342"/>
                  </a:lnTo>
                  <a:lnTo>
                    <a:pt x="256077" y="456229"/>
                  </a:lnTo>
                  <a:lnTo>
                    <a:pt x="259295" y="449992"/>
                  </a:lnTo>
                  <a:lnTo>
                    <a:pt x="261530" y="421830"/>
                  </a:lnTo>
                  <a:lnTo>
                    <a:pt x="265330" y="387963"/>
                  </a:lnTo>
                  <a:lnTo>
                    <a:pt x="276558" y="333025"/>
                  </a:lnTo>
                  <a:lnTo>
                    <a:pt x="300133" y="273867"/>
                  </a:lnTo>
                  <a:lnTo>
                    <a:pt x="308935" y="261660"/>
                  </a:lnTo>
                  <a:lnTo>
                    <a:pt x="315639" y="267444"/>
                  </a:lnTo>
                  <a:lnTo>
                    <a:pt x="318830" y="273949"/>
                  </a:lnTo>
                  <a:lnTo>
                    <a:pt x="333408" y="328836"/>
                  </a:lnTo>
                  <a:lnTo>
                    <a:pt x="349697" y="374722"/>
                  </a:lnTo>
                  <a:lnTo>
                    <a:pt x="396295" y="430783"/>
                  </a:lnTo>
                  <a:lnTo>
                    <a:pt x="408533" y="443200"/>
                  </a:lnTo>
                  <a:lnTo>
                    <a:pt x="412549" y="444594"/>
                  </a:lnTo>
                  <a:lnTo>
                    <a:pt x="416548" y="444201"/>
                  </a:lnTo>
                  <a:lnTo>
                    <a:pt x="420536" y="442617"/>
                  </a:lnTo>
                  <a:lnTo>
                    <a:pt x="423195" y="440238"/>
                  </a:lnTo>
                  <a:lnTo>
                    <a:pt x="437549" y="400325"/>
                  </a:lnTo>
                  <a:lnTo>
                    <a:pt x="449010" y="355451"/>
                  </a:lnTo>
                  <a:lnTo>
                    <a:pt x="457985" y="302061"/>
                  </a:lnTo>
                  <a:lnTo>
                    <a:pt x="462990" y="248752"/>
                  </a:lnTo>
                  <a:lnTo>
                    <a:pt x="463980" y="192176"/>
                  </a:lnTo>
                  <a:lnTo>
                    <a:pt x="464175" y="136083"/>
                  </a:lnTo>
                  <a:lnTo>
                    <a:pt x="464213" y="83562"/>
                  </a:lnTo>
                  <a:lnTo>
                    <a:pt x="464221" y="29316"/>
                  </a:lnTo>
                  <a:lnTo>
                    <a:pt x="464223" y="0"/>
                  </a:lnTo>
                  <a:lnTo>
                    <a:pt x="476126" y="109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169"/>
            <p:cNvSpPr/>
            <p:nvPr>
              <p:custDataLst>
                <p:tags r:id="rId23"/>
              </p:custDataLst>
            </p:nvPr>
          </p:nvSpPr>
          <p:spPr>
            <a:xfrm>
              <a:off x="6904407" y="3881320"/>
              <a:ext cx="134892" cy="165776"/>
            </a:xfrm>
            <a:custGeom>
              <a:avLst/>
              <a:gdLst/>
              <a:ahLst/>
              <a:cxnLst/>
              <a:rect l="0" t="0" r="0" b="0"/>
              <a:pathLst>
                <a:path w="134892" h="165776">
                  <a:moveTo>
                    <a:pt x="47032" y="23806"/>
                  </a:moveTo>
                  <a:lnTo>
                    <a:pt x="47032" y="23806"/>
                  </a:lnTo>
                  <a:lnTo>
                    <a:pt x="40713" y="23806"/>
                  </a:lnTo>
                  <a:lnTo>
                    <a:pt x="38851" y="26451"/>
                  </a:lnTo>
                  <a:lnTo>
                    <a:pt x="33587" y="42812"/>
                  </a:lnTo>
                  <a:lnTo>
                    <a:pt x="16504" y="68511"/>
                  </a:lnTo>
                  <a:lnTo>
                    <a:pt x="1378" y="119520"/>
                  </a:lnTo>
                  <a:lnTo>
                    <a:pt x="0" y="140190"/>
                  </a:lnTo>
                  <a:lnTo>
                    <a:pt x="3205" y="151800"/>
                  </a:lnTo>
                  <a:lnTo>
                    <a:pt x="5911" y="156748"/>
                  </a:lnTo>
                  <a:lnTo>
                    <a:pt x="11682" y="160046"/>
                  </a:lnTo>
                  <a:lnTo>
                    <a:pt x="54231" y="165775"/>
                  </a:lnTo>
                  <a:lnTo>
                    <a:pt x="78556" y="160067"/>
                  </a:lnTo>
                  <a:lnTo>
                    <a:pt x="102516" y="150000"/>
                  </a:lnTo>
                  <a:lnTo>
                    <a:pt x="114896" y="135440"/>
                  </a:lnTo>
                  <a:lnTo>
                    <a:pt x="133620" y="93764"/>
                  </a:lnTo>
                  <a:lnTo>
                    <a:pt x="134891" y="77823"/>
                  </a:lnTo>
                  <a:lnTo>
                    <a:pt x="121449" y="36063"/>
                  </a:lnTo>
                  <a:lnTo>
                    <a:pt x="114052" y="23522"/>
                  </a:lnTo>
                  <a:lnTo>
                    <a:pt x="99303" y="13540"/>
                  </a:lnTo>
                  <a:lnTo>
                    <a:pt x="70142" y="2674"/>
                  </a:lnTo>
                  <a:lnTo>
                    <a:pt x="1132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170"/>
            <p:cNvSpPr/>
            <p:nvPr>
              <p:custDataLst>
                <p:tags r:id="rId24"/>
              </p:custDataLst>
            </p:nvPr>
          </p:nvSpPr>
          <p:spPr>
            <a:xfrm>
              <a:off x="7010955" y="3857513"/>
              <a:ext cx="175876" cy="187905"/>
            </a:xfrm>
            <a:custGeom>
              <a:avLst/>
              <a:gdLst/>
              <a:ahLst/>
              <a:cxnLst/>
              <a:rect l="0" t="0" r="0" b="0"/>
              <a:pathLst>
                <a:path w="175876" h="187905">
                  <a:moveTo>
                    <a:pt x="0" y="95226"/>
                  </a:moveTo>
                  <a:lnTo>
                    <a:pt x="0" y="95226"/>
                  </a:lnTo>
                  <a:lnTo>
                    <a:pt x="8180" y="114231"/>
                  </a:lnTo>
                  <a:lnTo>
                    <a:pt x="22006" y="168384"/>
                  </a:lnTo>
                  <a:lnTo>
                    <a:pt x="30060" y="177557"/>
                  </a:lnTo>
                  <a:lnTo>
                    <a:pt x="42456" y="184720"/>
                  </a:lnTo>
                  <a:lnTo>
                    <a:pt x="56783" y="187904"/>
                  </a:lnTo>
                  <a:lnTo>
                    <a:pt x="86039" y="183377"/>
                  </a:lnTo>
                  <a:lnTo>
                    <a:pt x="134482" y="162404"/>
                  </a:lnTo>
                  <a:lnTo>
                    <a:pt x="149264" y="151093"/>
                  </a:lnTo>
                  <a:lnTo>
                    <a:pt x="169529" y="122279"/>
                  </a:lnTo>
                  <a:lnTo>
                    <a:pt x="175875" y="98980"/>
                  </a:lnTo>
                  <a:lnTo>
                    <a:pt x="173833" y="83227"/>
                  </a:lnTo>
                  <a:lnTo>
                    <a:pt x="158088" y="44955"/>
                  </a:lnTo>
                  <a:lnTo>
                    <a:pt x="1190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171"/>
            <p:cNvSpPr/>
            <p:nvPr>
              <p:custDataLst>
                <p:tags r:id="rId25"/>
              </p:custDataLst>
            </p:nvPr>
          </p:nvSpPr>
          <p:spPr>
            <a:xfrm>
              <a:off x="7201405" y="3738482"/>
              <a:ext cx="130936" cy="285676"/>
            </a:xfrm>
            <a:custGeom>
              <a:avLst/>
              <a:gdLst/>
              <a:ahLst/>
              <a:cxnLst/>
              <a:rect l="0" t="0" r="0" b="0"/>
              <a:pathLst>
                <a:path w="130936" h="285676">
                  <a:moveTo>
                    <a:pt x="0" y="0"/>
                  </a:moveTo>
                  <a:lnTo>
                    <a:pt x="0" y="0"/>
                  </a:lnTo>
                  <a:lnTo>
                    <a:pt x="6319" y="12637"/>
                  </a:lnTo>
                  <a:lnTo>
                    <a:pt x="14696" y="64707"/>
                  </a:lnTo>
                  <a:lnTo>
                    <a:pt x="28326" y="117705"/>
                  </a:lnTo>
                  <a:lnTo>
                    <a:pt x="51629" y="169837"/>
                  </a:lnTo>
                  <a:lnTo>
                    <a:pt x="83300" y="222992"/>
                  </a:lnTo>
                  <a:lnTo>
                    <a:pt x="109787" y="262285"/>
                  </a:lnTo>
                  <a:lnTo>
                    <a:pt x="130935" y="285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172"/>
            <p:cNvSpPr/>
            <p:nvPr>
              <p:custDataLst>
                <p:tags r:id="rId26"/>
              </p:custDataLst>
            </p:nvPr>
          </p:nvSpPr>
          <p:spPr>
            <a:xfrm>
              <a:off x="7213309" y="3833707"/>
              <a:ext cx="190451" cy="59517"/>
            </a:xfrm>
            <a:custGeom>
              <a:avLst/>
              <a:gdLst/>
              <a:ahLst/>
              <a:cxnLst/>
              <a:rect l="0" t="0" r="0" b="0"/>
              <a:pathLst>
                <a:path w="190451" h="59517">
                  <a:moveTo>
                    <a:pt x="0" y="59516"/>
                  </a:moveTo>
                  <a:lnTo>
                    <a:pt x="0" y="59516"/>
                  </a:lnTo>
                  <a:lnTo>
                    <a:pt x="0" y="39019"/>
                  </a:lnTo>
                  <a:lnTo>
                    <a:pt x="12638" y="30371"/>
                  </a:lnTo>
                  <a:lnTo>
                    <a:pt x="64706" y="11723"/>
                  </a:lnTo>
                  <a:lnTo>
                    <a:pt x="190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73"/>
            <p:cNvSpPr/>
            <p:nvPr>
              <p:custDataLst>
                <p:tags r:id="rId27"/>
              </p:custDataLst>
            </p:nvPr>
          </p:nvSpPr>
          <p:spPr>
            <a:xfrm>
              <a:off x="6439603" y="4252743"/>
              <a:ext cx="1356961" cy="57091"/>
            </a:xfrm>
            <a:custGeom>
              <a:avLst/>
              <a:gdLst/>
              <a:ahLst/>
              <a:cxnLst/>
              <a:rect l="0" t="0" r="0" b="0"/>
              <a:pathLst>
                <a:path w="1356961" h="57091">
                  <a:moveTo>
                    <a:pt x="0" y="9477"/>
                  </a:moveTo>
                  <a:lnTo>
                    <a:pt x="0" y="9477"/>
                  </a:lnTo>
                  <a:lnTo>
                    <a:pt x="51432" y="9477"/>
                  </a:lnTo>
                  <a:lnTo>
                    <a:pt x="108667" y="9477"/>
                  </a:lnTo>
                  <a:lnTo>
                    <a:pt x="158279" y="9477"/>
                  </a:lnTo>
                  <a:lnTo>
                    <a:pt x="215201" y="9477"/>
                  </a:lnTo>
                  <a:lnTo>
                    <a:pt x="273612" y="9477"/>
                  </a:lnTo>
                  <a:lnTo>
                    <a:pt x="321778" y="9477"/>
                  </a:lnTo>
                  <a:lnTo>
                    <a:pt x="362560" y="9477"/>
                  </a:lnTo>
                  <a:lnTo>
                    <a:pt x="407136" y="9477"/>
                  </a:lnTo>
                  <a:lnTo>
                    <a:pt x="450755" y="9477"/>
                  </a:lnTo>
                  <a:lnTo>
                    <a:pt x="509021" y="8155"/>
                  </a:lnTo>
                  <a:lnTo>
                    <a:pt x="557316" y="3158"/>
                  </a:lnTo>
                  <a:lnTo>
                    <a:pt x="609640" y="56"/>
                  </a:lnTo>
                  <a:lnTo>
                    <a:pt x="658465" y="0"/>
                  </a:lnTo>
                  <a:lnTo>
                    <a:pt x="709582" y="4759"/>
                  </a:lnTo>
                  <a:lnTo>
                    <a:pt x="756322" y="1614"/>
                  </a:lnTo>
                  <a:lnTo>
                    <a:pt x="811859" y="7533"/>
                  </a:lnTo>
                  <a:lnTo>
                    <a:pt x="864805" y="8901"/>
                  </a:lnTo>
                  <a:lnTo>
                    <a:pt x="908097" y="9221"/>
                  </a:lnTo>
                  <a:lnTo>
                    <a:pt x="953789" y="9364"/>
                  </a:lnTo>
                  <a:lnTo>
                    <a:pt x="1005170" y="9444"/>
                  </a:lnTo>
                  <a:lnTo>
                    <a:pt x="1064480" y="9467"/>
                  </a:lnTo>
                  <a:lnTo>
                    <a:pt x="1105733" y="13000"/>
                  </a:lnTo>
                  <a:lnTo>
                    <a:pt x="1155555" y="18897"/>
                  </a:lnTo>
                  <a:lnTo>
                    <a:pt x="1208725" y="20890"/>
                  </a:lnTo>
                  <a:lnTo>
                    <a:pt x="1259346" y="29464"/>
                  </a:lnTo>
                  <a:lnTo>
                    <a:pt x="1314080" y="41129"/>
                  </a:lnTo>
                  <a:lnTo>
                    <a:pt x="1342491" y="45307"/>
                  </a:lnTo>
                  <a:lnTo>
                    <a:pt x="1356960" y="570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74"/>
            <p:cNvSpPr/>
            <p:nvPr>
              <p:custDataLst>
                <p:tags r:id="rId28"/>
              </p:custDataLst>
            </p:nvPr>
          </p:nvSpPr>
          <p:spPr>
            <a:xfrm>
              <a:off x="6534829" y="4501964"/>
              <a:ext cx="523740" cy="460105"/>
            </a:xfrm>
            <a:custGeom>
              <a:avLst/>
              <a:gdLst/>
              <a:ahLst/>
              <a:cxnLst/>
              <a:rect l="0" t="0" r="0" b="0"/>
              <a:pathLst>
                <a:path w="523740" h="460105">
                  <a:moveTo>
                    <a:pt x="0" y="69738"/>
                  </a:moveTo>
                  <a:lnTo>
                    <a:pt x="0" y="69738"/>
                  </a:lnTo>
                  <a:lnTo>
                    <a:pt x="16567" y="36604"/>
                  </a:lnTo>
                  <a:lnTo>
                    <a:pt x="31169" y="25034"/>
                  </a:lnTo>
                  <a:lnTo>
                    <a:pt x="79192" y="6829"/>
                  </a:lnTo>
                  <a:lnTo>
                    <a:pt x="131442" y="0"/>
                  </a:lnTo>
                  <a:lnTo>
                    <a:pt x="184280" y="2178"/>
                  </a:lnTo>
                  <a:lnTo>
                    <a:pt x="238818" y="18666"/>
                  </a:lnTo>
                  <a:lnTo>
                    <a:pt x="273996" y="32856"/>
                  </a:lnTo>
                  <a:lnTo>
                    <a:pt x="324955" y="71858"/>
                  </a:lnTo>
                  <a:lnTo>
                    <a:pt x="379254" y="117770"/>
                  </a:lnTo>
                  <a:lnTo>
                    <a:pt x="410504" y="158188"/>
                  </a:lnTo>
                  <a:lnTo>
                    <a:pt x="437251" y="214373"/>
                  </a:lnTo>
                  <a:lnTo>
                    <a:pt x="444300" y="242471"/>
                  </a:lnTo>
                  <a:lnTo>
                    <a:pt x="438048" y="292643"/>
                  </a:lnTo>
                  <a:lnTo>
                    <a:pt x="427811" y="331966"/>
                  </a:lnTo>
                  <a:lnTo>
                    <a:pt x="397756" y="387693"/>
                  </a:lnTo>
                  <a:lnTo>
                    <a:pt x="359248" y="421845"/>
                  </a:lnTo>
                  <a:lnTo>
                    <a:pt x="326872" y="437258"/>
                  </a:lnTo>
                  <a:lnTo>
                    <a:pt x="274856" y="454315"/>
                  </a:lnTo>
                  <a:lnTo>
                    <a:pt x="244703" y="460104"/>
                  </a:lnTo>
                  <a:lnTo>
                    <a:pt x="206378" y="455501"/>
                  </a:lnTo>
                  <a:lnTo>
                    <a:pt x="150421" y="432437"/>
                  </a:lnTo>
                  <a:lnTo>
                    <a:pt x="143925" y="430569"/>
                  </a:lnTo>
                  <a:lnTo>
                    <a:pt x="129654" y="417912"/>
                  </a:lnTo>
                  <a:lnTo>
                    <a:pt x="110275" y="388480"/>
                  </a:lnTo>
                  <a:lnTo>
                    <a:pt x="99684" y="358158"/>
                  </a:lnTo>
                  <a:lnTo>
                    <a:pt x="88954" y="314775"/>
                  </a:lnTo>
                  <a:lnTo>
                    <a:pt x="94138" y="272178"/>
                  </a:lnTo>
                  <a:lnTo>
                    <a:pt x="101796" y="258463"/>
                  </a:lnTo>
                  <a:lnTo>
                    <a:pt x="112694" y="246196"/>
                  </a:lnTo>
                  <a:lnTo>
                    <a:pt x="147228" y="225037"/>
                  </a:lnTo>
                  <a:lnTo>
                    <a:pt x="192486" y="216268"/>
                  </a:lnTo>
                  <a:lnTo>
                    <a:pt x="241458" y="219989"/>
                  </a:lnTo>
                  <a:lnTo>
                    <a:pt x="289474" y="229468"/>
                  </a:lnTo>
                  <a:lnTo>
                    <a:pt x="336732" y="245842"/>
                  </a:lnTo>
                  <a:lnTo>
                    <a:pt x="390741" y="276703"/>
                  </a:lnTo>
                  <a:lnTo>
                    <a:pt x="445199" y="325073"/>
                  </a:lnTo>
                  <a:lnTo>
                    <a:pt x="489736" y="378604"/>
                  </a:lnTo>
                  <a:lnTo>
                    <a:pt x="523739" y="4268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75"/>
            <p:cNvSpPr/>
            <p:nvPr>
              <p:custDataLst>
                <p:tags r:id="rId29"/>
              </p:custDataLst>
            </p:nvPr>
          </p:nvSpPr>
          <p:spPr>
            <a:xfrm>
              <a:off x="6975302" y="4524090"/>
              <a:ext cx="362487" cy="433640"/>
            </a:xfrm>
            <a:custGeom>
              <a:avLst/>
              <a:gdLst/>
              <a:ahLst/>
              <a:cxnLst/>
              <a:rect l="0" t="0" r="0" b="0"/>
              <a:pathLst>
                <a:path w="362487" h="433640">
                  <a:moveTo>
                    <a:pt x="35653" y="0"/>
                  </a:moveTo>
                  <a:lnTo>
                    <a:pt x="35653" y="0"/>
                  </a:lnTo>
                  <a:lnTo>
                    <a:pt x="29334" y="0"/>
                  </a:lnTo>
                  <a:lnTo>
                    <a:pt x="27472" y="2645"/>
                  </a:lnTo>
                  <a:lnTo>
                    <a:pt x="14574" y="52754"/>
                  </a:lnTo>
                  <a:lnTo>
                    <a:pt x="4866" y="101745"/>
                  </a:lnTo>
                  <a:lnTo>
                    <a:pt x="1402" y="150353"/>
                  </a:lnTo>
                  <a:lnTo>
                    <a:pt x="232" y="207120"/>
                  </a:lnTo>
                  <a:lnTo>
                    <a:pt x="0" y="257226"/>
                  </a:lnTo>
                  <a:lnTo>
                    <a:pt x="16315" y="314100"/>
                  </a:lnTo>
                  <a:lnTo>
                    <a:pt x="20445" y="330491"/>
                  </a:lnTo>
                  <a:lnTo>
                    <a:pt x="41727" y="359792"/>
                  </a:lnTo>
                  <a:lnTo>
                    <a:pt x="94967" y="405864"/>
                  </a:lnTo>
                  <a:lnTo>
                    <a:pt x="142693" y="423990"/>
                  </a:lnTo>
                  <a:lnTo>
                    <a:pt x="184930" y="433639"/>
                  </a:lnTo>
                  <a:lnTo>
                    <a:pt x="227768" y="426390"/>
                  </a:lnTo>
                  <a:lnTo>
                    <a:pt x="277658" y="413930"/>
                  </a:lnTo>
                  <a:lnTo>
                    <a:pt x="327431" y="373396"/>
                  </a:lnTo>
                  <a:lnTo>
                    <a:pt x="337266" y="357286"/>
                  </a:lnTo>
                  <a:lnTo>
                    <a:pt x="353601" y="306617"/>
                  </a:lnTo>
                  <a:lnTo>
                    <a:pt x="362486" y="266458"/>
                  </a:lnTo>
                  <a:lnTo>
                    <a:pt x="354979" y="224323"/>
                  </a:lnTo>
                  <a:lnTo>
                    <a:pt x="334441" y="171865"/>
                  </a:lnTo>
                  <a:lnTo>
                    <a:pt x="313093" y="137746"/>
                  </a:lnTo>
                  <a:lnTo>
                    <a:pt x="284777" y="110433"/>
                  </a:lnTo>
                  <a:lnTo>
                    <a:pt x="237650" y="80867"/>
                  </a:lnTo>
                  <a:lnTo>
                    <a:pt x="179886" y="55887"/>
                  </a:lnTo>
                  <a:lnTo>
                    <a:pt x="166767" y="51290"/>
                  </a:lnTo>
                  <a:lnTo>
                    <a:pt x="139307" y="55021"/>
                  </a:lnTo>
                  <a:lnTo>
                    <a:pt x="106043" y="64503"/>
                  </a:lnTo>
                  <a:lnTo>
                    <a:pt x="89861" y="75399"/>
                  </a:lnTo>
                  <a:lnTo>
                    <a:pt x="83695" y="82007"/>
                  </a:lnTo>
                  <a:lnTo>
                    <a:pt x="71362" y="1309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176"/>
            <p:cNvSpPr/>
            <p:nvPr>
              <p:custDataLst>
                <p:tags r:id="rId30"/>
              </p:custDataLst>
            </p:nvPr>
          </p:nvSpPr>
          <p:spPr>
            <a:xfrm>
              <a:off x="7299313" y="4571702"/>
              <a:ext cx="436582" cy="484411"/>
            </a:xfrm>
            <a:custGeom>
              <a:avLst/>
              <a:gdLst/>
              <a:ahLst/>
              <a:cxnLst/>
              <a:rect l="0" t="0" r="0" b="0"/>
              <a:pathLst>
                <a:path w="436582" h="484411">
                  <a:moveTo>
                    <a:pt x="116349" y="0"/>
                  </a:moveTo>
                  <a:lnTo>
                    <a:pt x="116349" y="0"/>
                  </a:lnTo>
                  <a:lnTo>
                    <a:pt x="103711" y="0"/>
                  </a:lnTo>
                  <a:lnTo>
                    <a:pt x="93979" y="3527"/>
                  </a:lnTo>
                  <a:lnTo>
                    <a:pt x="70636" y="22887"/>
                  </a:lnTo>
                  <a:lnTo>
                    <a:pt x="62968" y="37064"/>
                  </a:lnTo>
                  <a:lnTo>
                    <a:pt x="56915" y="52182"/>
                  </a:lnTo>
                  <a:lnTo>
                    <a:pt x="24057" y="103975"/>
                  </a:lnTo>
                  <a:lnTo>
                    <a:pt x="10828" y="148583"/>
                  </a:lnTo>
                  <a:lnTo>
                    <a:pt x="1908" y="197150"/>
                  </a:lnTo>
                  <a:lnTo>
                    <a:pt x="0" y="242987"/>
                  </a:lnTo>
                  <a:lnTo>
                    <a:pt x="10534" y="290567"/>
                  </a:lnTo>
                  <a:lnTo>
                    <a:pt x="25351" y="337487"/>
                  </a:lnTo>
                  <a:lnTo>
                    <a:pt x="59170" y="388508"/>
                  </a:lnTo>
                  <a:lnTo>
                    <a:pt x="112215" y="428470"/>
                  </a:lnTo>
                  <a:lnTo>
                    <a:pt x="133027" y="443042"/>
                  </a:lnTo>
                  <a:lnTo>
                    <a:pt x="175810" y="458682"/>
                  </a:lnTo>
                  <a:lnTo>
                    <a:pt x="225812" y="471692"/>
                  </a:lnTo>
                  <a:lnTo>
                    <a:pt x="275470" y="484410"/>
                  </a:lnTo>
                  <a:lnTo>
                    <a:pt x="304778" y="483776"/>
                  </a:lnTo>
                  <a:lnTo>
                    <a:pt x="359646" y="468869"/>
                  </a:lnTo>
                  <a:lnTo>
                    <a:pt x="379221" y="463643"/>
                  </a:lnTo>
                  <a:lnTo>
                    <a:pt x="396740" y="452503"/>
                  </a:lnTo>
                  <a:lnTo>
                    <a:pt x="409815" y="435208"/>
                  </a:lnTo>
                  <a:lnTo>
                    <a:pt x="431902" y="395254"/>
                  </a:lnTo>
                  <a:lnTo>
                    <a:pt x="436581" y="342541"/>
                  </a:lnTo>
                  <a:lnTo>
                    <a:pt x="435899" y="316239"/>
                  </a:lnTo>
                  <a:lnTo>
                    <a:pt x="414780" y="264686"/>
                  </a:lnTo>
                  <a:lnTo>
                    <a:pt x="378680" y="207956"/>
                  </a:lnTo>
                  <a:lnTo>
                    <a:pt x="356900" y="176093"/>
                  </a:lnTo>
                  <a:lnTo>
                    <a:pt x="301804" y="131347"/>
                  </a:lnTo>
                  <a:lnTo>
                    <a:pt x="248698" y="103781"/>
                  </a:lnTo>
                  <a:lnTo>
                    <a:pt x="128252" y="714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251"/>
          <p:cNvGrpSpPr/>
          <p:nvPr/>
        </p:nvGrpSpPr>
        <p:grpSpPr>
          <a:xfrm>
            <a:off x="7784660" y="3571838"/>
            <a:ext cx="927183" cy="468805"/>
            <a:chOff x="7784660" y="3571838"/>
            <a:chExt cx="927183" cy="468805"/>
          </a:xfrm>
        </p:grpSpPr>
        <p:sp>
          <p:nvSpPr>
            <p:cNvPr id="101" name="SMARTInkShape-1177"/>
            <p:cNvSpPr/>
            <p:nvPr>
              <p:custDataLst>
                <p:tags r:id="rId18"/>
              </p:custDataLst>
            </p:nvPr>
          </p:nvSpPr>
          <p:spPr>
            <a:xfrm>
              <a:off x="7784660" y="3917029"/>
              <a:ext cx="11904" cy="1"/>
            </a:xfrm>
            <a:custGeom>
              <a:avLst/>
              <a:gdLst/>
              <a:ahLst/>
              <a:cxnLst/>
              <a:rect l="0" t="0" r="0" b="0"/>
              <a:pathLst>
                <a:path w="11904" h="1">
                  <a:moveTo>
                    <a:pt x="0" y="0"/>
                  </a:moveTo>
                  <a:lnTo>
                    <a:pt x="0" y="0"/>
                  </a:lnTo>
                  <a:lnTo>
                    <a:pt x="1190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78"/>
            <p:cNvSpPr/>
            <p:nvPr>
              <p:custDataLst>
                <p:tags r:id="rId19"/>
              </p:custDataLst>
            </p:nvPr>
          </p:nvSpPr>
          <p:spPr>
            <a:xfrm>
              <a:off x="7844175" y="3637753"/>
              <a:ext cx="368999" cy="402890"/>
            </a:xfrm>
            <a:custGeom>
              <a:avLst/>
              <a:gdLst/>
              <a:ahLst/>
              <a:cxnLst/>
              <a:rect l="0" t="0" r="0" b="0"/>
              <a:pathLst>
                <a:path w="368999" h="402890">
                  <a:moveTo>
                    <a:pt x="0" y="65019"/>
                  </a:moveTo>
                  <a:lnTo>
                    <a:pt x="0" y="65019"/>
                  </a:lnTo>
                  <a:lnTo>
                    <a:pt x="16475" y="39123"/>
                  </a:lnTo>
                  <a:lnTo>
                    <a:pt x="28483" y="27059"/>
                  </a:lnTo>
                  <a:lnTo>
                    <a:pt x="67410" y="8751"/>
                  </a:lnTo>
                  <a:lnTo>
                    <a:pt x="105353" y="0"/>
                  </a:lnTo>
                  <a:lnTo>
                    <a:pt x="154390" y="7552"/>
                  </a:lnTo>
                  <a:lnTo>
                    <a:pt x="204708" y="18754"/>
                  </a:lnTo>
                  <a:lnTo>
                    <a:pt x="221475" y="29468"/>
                  </a:lnTo>
                  <a:lnTo>
                    <a:pt x="234217" y="46574"/>
                  </a:lnTo>
                  <a:lnTo>
                    <a:pt x="253174" y="89885"/>
                  </a:lnTo>
                  <a:lnTo>
                    <a:pt x="253428" y="101435"/>
                  </a:lnTo>
                  <a:lnTo>
                    <a:pt x="242469" y="134002"/>
                  </a:lnTo>
                  <a:lnTo>
                    <a:pt x="208760" y="184952"/>
                  </a:lnTo>
                  <a:lnTo>
                    <a:pt x="160546" y="243387"/>
                  </a:lnTo>
                  <a:lnTo>
                    <a:pt x="130465" y="268954"/>
                  </a:lnTo>
                  <a:lnTo>
                    <a:pt x="111787" y="305746"/>
                  </a:lnTo>
                  <a:lnTo>
                    <a:pt x="97667" y="350311"/>
                  </a:lnTo>
                  <a:lnTo>
                    <a:pt x="99499" y="357052"/>
                  </a:lnTo>
                  <a:lnTo>
                    <a:pt x="108588" y="371596"/>
                  </a:lnTo>
                  <a:lnTo>
                    <a:pt x="128575" y="388335"/>
                  </a:lnTo>
                  <a:lnTo>
                    <a:pt x="163888" y="401672"/>
                  </a:lnTo>
                  <a:lnTo>
                    <a:pt x="189225" y="402889"/>
                  </a:lnTo>
                  <a:lnTo>
                    <a:pt x="232851" y="399665"/>
                  </a:lnTo>
                  <a:lnTo>
                    <a:pt x="264843" y="396266"/>
                  </a:lnTo>
                  <a:lnTo>
                    <a:pt x="315719" y="377890"/>
                  </a:lnTo>
                  <a:lnTo>
                    <a:pt x="368998" y="3625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179"/>
            <p:cNvSpPr/>
            <p:nvPr>
              <p:custDataLst>
                <p:tags r:id="rId20"/>
              </p:custDataLst>
            </p:nvPr>
          </p:nvSpPr>
          <p:spPr>
            <a:xfrm>
              <a:off x="8177464" y="3695108"/>
              <a:ext cx="225393" cy="301977"/>
            </a:xfrm>
            <a:custGeom>
              <a:avLst/>
              <a:gdLst/>
              <a:ahLst/>
              <a:cxnLst/>
              <a:rect l="0" t="0" r="0" b="0"/>
              <a:pathLst>
                <a:path w="225393" h="301977">
                  <a:moveTo>
                    <a:pt x="47612" y="43374"/>
                  </a:moveTo>
                  <a:lnTo>
                    <a:pt x="47612" y="43374"/>
                  </a:lnTo>
                  <a:lnTo>
                    <a:pt x="47612" y="49693"/>
                  </a:lnTo>
                  <a:lnTo>
                    <a:pt x="44085" y="56322"/>
                  </a:lnTo>
                  <a:lnTo>
                    <a:pt x="41293" y="59941"/>
                  </a:lnTo>
                  <a:lnTo>
                    <a:pt x="23497" y="114493"/>
                  </a:lnTo>
                  <a:lnTo>
                    <a:pt x="7874" y="168665"/>
                  </a:lnTo>
                  <a:lnTo>
                    <a:pt x="2333" y="208346"/>
                  </a:lnTo>
                  <a:lnTo>
                    <a:pt x="7010" y="245232"/>
                  </a:lnTo>
                  <a:lnTo>
                    <a:pt x="23090" y="274971"/>
                  </a:lnTo>
                  <a:lnTo>
                    <a:pt x="40682" y="288703"/>
                  </a:lnTo>
                  <a:lnTo>
                    <a:pt x="61725" y="297892"/>
                  </a:lnTo>
                  <a:lnTo>
                    <a:pt x="84303" y="301976"/>
                  </a:lnTo>
                  <a:lnTo>
                    <a:pt x="137986" y="295095"/>
                  </a:lnTo>
                  <a:lnTo>
                    <a:pt x="158756" y="288389"/>
                  </a:lnTo>
                  <a:lnTo>
                    <a:pt x="176805" y="273946"/>
                  </a:lnTo>
                  <a:lnTo>
                    <a:pt x="208492" y="237295"/>
                  </a:lnTo>
                  <a:lnTo>
                    <a:pt x="220337" y="208842"/>
                  </a:lnTo>
                  <a:lnTo>
                    <a:pt x="225392" y="160422"/>
                  </a:lnTo>
                  <a:lnTo>
                    <a:pt x="224685" y="110188"/>
                  </a:lnTo>
                  <a:lnTo>
                    <a:pt x="222532" y="103787"/>
                  </a:lnTo>
                  <a:lnTo>
                    <a:pt x="181606" y="48352"/>
                  </a:lnTo>
                  <a:lnTo>
                    <a:pt x="128503" y="10067"/>
                  </a:lnTo>
                  <a:lnTo>
                    <a:pt x="88185" y="0"/>
                  </a:lnTo>
                  <a:lnTo>
                    <a:pt x="0" y="195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180"/>
            <p:cNvSpPr/>
            <p:nvPr>
              <p:custDataLst>
                <p:tags r:id="rId21"/>
              </p:custDataLst>
            </p:nvPr>
          </p:nvSpPr>
          <p:spPr>
            <a:xfrm>
              <a:off x="8360634" y="3571838"/>
              <a:ext cx="351209" cy="402889"/>
            </a:xfrm>
            <a:custGeom>
              <a:avLst/>
              <a:gdLst/>
              <a:ahLst/>
              <a:cxnLst/>
              <a:rect l="0" t="0" r="0" b="0"/>
              <a:pathLst>
                <a:path w="351209" h="402889">
                  <a:moveTo>
                    <a:pt x="78699" y="83322"/>
                  </a:moveTo>
                  <a:lnTo>
                    <a:pt x="78699" y="83322"/>
                  </a:lnTo>
                  <a:lnTo>
                    <a:pt x="72380" y="83322"/>
                  </a:lnTo>
                  <a:lnTo>
                    <a:pt x="48893" y="102328"/>
                  </a:lnTo>
                  <a:lnTo>
                    <a:pt x="26516" y="126573"/>
                  </a:lnTo>
                  <a:lnTo>
                    <a:pt x="5779" y="164764"/>
                  </a:lnTo>
                  <a:lnTo>
                    <a:pt x="0" y="189615"/>
                  </a:lnTo>
                  <a:lnTo>
                    <a:pt x="3066" y="238550"/>
                  </a:lnTo>
                  <a:lnTo>
                    <a:pt x="15950" y="292678"/>
                  </a:lnTo>
                  <a:lnTo>
                    <a:pt x="28659" y="314937"/>
                  </a:lnTo>
                  <a:lnTo>
                    <a:pt x="48589" y="336374"/>
                  </a:lnTo>
                  <a:lnTo>
                    <a:pt x="102894" y="372784"/>
                  </a:lnTo>
                  <a:lnTo>
                    <a:pt x="144562" y="391984"/>
                  </a:lnTo>
                  <a:lnTo>
                    <a:pt x="202952" y="402193"/>
                  </a:lnTo>
                  <a:lnTo>
                    <a:pt x="247746" y="402888"/>
                  </a:lnTo>
                  <a:lnTo>
                    <a:pt x="270217" y="398167"/>
                  </a:lnTo>
                  <a:lnTo>
                    <a:pt x="289903" y="384607"/>
                  </a:lnTo>
                  <a:lnTo>
                    <a:pt x="312330" y="365246"/>
                  </a:lnTo>
                  <a:lnTo>
                    <a:pt x="317775" y="362529"/>
                  </a:lnTo>
                  <a:lnTo>
                    <a:pt x="338076" y="339748"/>
                  </a:lnTo>
                  <a:lnTo>
                    <a:pt x="346073" y="315439"/>
                  </a:lnTo>
                  <a:lnTo>
                    <a:pt x="351208" y="269365"/>
                  </a:lnTo>
                  <a:lnTo>
                    <a:pt x="344041" y="218431"/>
                  </a:lnTo>
                  <a:lnTo>
                    <a:pt x="338952" y="187573"/>
                  </a:lnTo>
                  <a:lnTo>
                    <a:pt x="321867" y="155210"/>
                  </a:lnTo>
                  <a:lnTo>
                    <a:pt x="284648" y="99042"/>
                  </a:lnTo>
                  <a:lnTo>
                    <a:pt x="261930" y="76642"/>
                  </a:lnTo>
                  <a:lnTo>
                    <a:pt x="210558" y="40709"/>
                  </a:lnTo>
                  <a:lnTo>
                    <a:pt x="169061" y="17642"/>
                  </a:lnTo>
                  <a:lnTo>
                    <a:pt x="906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252"/>
          <p:cNvGrpSpPr/>
          <p:nvPr/>
        </p:nvGrpSpPr>
        <p:grpSpPr>
          <a:xfrm>
            <a:off x="3585121" y="3643257"/>
            <a:ext cx="461951" cy="547546"/>
            <a:chOff x="3585121" y="3643257"/>
            <a:chExt cx="461951" cy="547546"/>
          </a:xfrm>
        </p:grpSpPr>
        <p:sp>
          <p:nvSpPr>
            <p:cNvPr id="106" name="SMARTInkShape-1181"/>
            <p:cNvSpPr/>
            <p:nvPr>
              <p:custDataLst>
                <p:tags r:id="rId16"/>
              </p:custDataLst>
            </p:nvPr>
          </p:nvSpPr>
          <p:spPr>
            <a:xfrm>
              <a:off x="4035168" y="4190802"/>
              <a:ext cx="11904" cy="1"/>
            </a:xfrm>
            <a:custGeom>
              <a:avLst/>
              <a:gdLst/>
              <a:ahLst/>
              <a:cxnLst/>
              <a:rect l="0" t="0" r="0" b="0"/>
              <a:pathLst>
                <a:path w="11904" h="1">
                  <a:moveTo>
                    <a:pt x="0" y="0"/>
                  </a:moveTo>
                  <a:lnTo>
                    <a:pt x="0" y="0"/>
                  </a:lnTo>
                  <a:lnTo>
                    <a:pt x="1190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182"/>
            <p:cNvSpPr/>
            <p:nvPr>
              <p:custDataLst>
                <p:tags r:id="rId17"/>
              </p:custDataLst>
            </p:nvPr>
          </p:nvSpPr>
          <p:spPr>
            <a:xfrm>
              <a:off x="3585121" y="3643257"/>
              <a:ext cx="315994" cy="289023"/>
            </a:xfrm>
            <a:custGeom>
              <a:avLst/>
              <a:gdLst/>
              <a:ahLst/>
              <a:cxnLst/>
              <a:rect l="0" t="0" r="0" b="0"/>
              <a:pathLst>
                <a:path w="315994" h="289023">
                  <a:moveTo>
                    <a:pt x="104855" y="0"/>
                  </a:moveTo>
                  <a:lnTo>
                    <a:pt x="104855" y="0"/>
                  </a:lnTo>
                  <a:lnTo>
                    <a:pt x="56069" y="50109"/>
                  </a:lnTo>
                  <a:lnTo>
                    <a:pt x="13966" y="107457"/>
                  </a:lnTo>
                  <a:lnTo>
                    <a:pt x="2538" y="136616"/>
                  </a:lnTo>
                  <a:lnTo>
                    <a:pt x="0" y="187849"/>
                  </a:lnTo>
                  <a:lnTo>
                    <a:pt x="8101" y="236986"/>
                  </a:lnTo>
                  <a:lnTo>
                    <a:pt x="19531" y="251251"/>
                  </a:lnTo>
                  <a:lnTo>
                    <a:pt x="46560" y="275642"/>
                  </a:lnTo>
                  <a:lnTo>
                    <a:pt x="79353" y="289022"/>
                  </a:lnTo>
                  <a:lnTo>
                    <a:pt x="135184" y="287708"/>
                  </a:lnTo>
                  <a:lnTo>
                    <a:pt x="181481" y="282550"/>
                  </a:lnTo>
                  <a:lnTo>
                    <a:pt x="234468" y="269187"/>
                  </a:lnTo>
                  <a:lnTo>
                    <a:pt x="273638" y="252489"/>
                  </a:lnTo>
                  <a:lnTo>
                    <a:pt x="290525" y="239625"/>
                  </a:lnTo>
                  <a:lnTo>
                    <a:pt x="308584" y="211192"/>
                  </a:lnTo>
                  <a:lnTo>
                    <a:pt x="315993" y="190277"/>
                  </a:lnTo>
                  <a:lnTo>
                    <a:pt x="311869" y="163066"/>
                  </a:lnTo>
                  <a:lnTo>
                    <a:pt x="294874" y="113711"/>
                  </a:lnTo>
                  <a:lnTo>
                    <a:pt x="284533" y="100795"/>
                  </a:lnTo>
                  <a:lnTo>
                    <a:pt x="231121" y="63521"/>
                  </a:lnTo>
                  <a:lnTo>
                    <a:pt x="183728" y="38459"/>
                  </a:lnTo>
                  <a:lnTo>
                    <a:pt x="136453" y="26701"/>
                  </a:lnTo>
                  <a:lnTo>
                    <a:pt x="90817" y="25700"/>
                  </a:lnTo>
                  <a:lnTo>
                    <a:pt x="9630" y="35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253"/>
          <p:cNvGrpSpPr/>
          <p:nvPr/>
        </p:nvGrpSpPr>
        <p:grpSpPr>
          <a:xfrm>
            <a:off x="3082916" y="3727454"/>
            <a:ext cx="556935" cy="480369"/>
            <a:chOff x="3082916" y="3727454"/>
            <a:chExt cx="556935" cy="480369"/>
          </a:xfrm>
        </p:grpSpPr>
        <p:sp>
          <p:nvSpPr>
            <p:cNvPr id="109" name="SMARTInkShape-1183"/>
            <p:cNvSpPr/>
            <p:nvPr>
              <p:custDataLst>
                <p:tags r:id="rId14"/>
              </p:custDataLst>
            </p:nvPr>
          </p:nvSpPr>
          <p:spPr>
            <a:xfrm>
              <a:off x="3082916" y="3769414"/>
              <a:ext cx="392805" cy="438409"/>
            </a:xfrm>
            <a:custGeom>
              <a:avLst/>
              <a:gdLst/>
              <a:ahLst/>
              <a:cxnLst/>
              <a:rect l="0" t="0" r="0" b="0"/>
              <a:pathLst>
                <a:path w="392805" h="438409">
                  <a:moveTo>
                    <a:pt x="0" y="135712"/>
                  </a:moveTo>
                  <a:lnTo>
                    <a:pt x="0" y="135712"/>
                  </a:lnTo>
                  <a:lnTo>
                    <a:pt x="0" y="119145"/>
                  </a:lnTo>
                  <a:lnTo>
                    <a:pt x="12637" y="101413"/>
                  </a:lnTo>
                  <a:lnTo>
                    <a:pt x="48232" y="67483"/>
                  </a:lnTo>
                  <a:lnTo>
                    <a:pt x="98806" y="31345"/>
                  </a:lnTo>
                  <a:lnTo>
                    <a:pt x="158259" y="971"/>
                  </a:lnTo>
                  <a:lnTo>
                    <a:pt x="180111" y="0"/>
                  </a:lnTo>
                  <a:lnTo>
                    <a:pt x="227734" y="7885"/>
                  </a:lnTo>
                  <a:lnTo>
                    <a:pt x="235144" y="10816"/>
                  </a:lnTo>
                  <a:lnTo>
                    <a:pt x="246906" y="24655"/>
                  </a:lnTo>
                  <a:lnTo>
                    <a:pt x="255218" y="45354"/>
                  </a:lnTo>
                  <a:lnTo>
                    <a:pt x="258576" y="85427"/>
                  </a:lnTo>
                  <a:lnTo>
                    <a:pt x="248531" y="131657"/>
                  </a:lnTo>
                  <a:lnTo>
                    <a:pt x="227493" y="179291"/>
                  </a:lnTo>
                  <a:lnTo>
                    <a:pt x="195997" y="236415"/>
                  </a:lnTo>
                  <a:lnTo>
                    <a:pt x="153485" y="295502"/>
                  </a:lnTo>
                  <a:lnTo>
                    <a:pt x="117429" y="351548"/>
                  </a:lnTo>
                  <a:lnTo>
                    <a:pt x="76027" y="410497"/>
                  </a:lnTo>
                  <a:lnTo>
                    <a:pt x="72784" y="424480"/>
                  </a:lnTo>
                  <a:lnTo>
                    <a:pt x="74974" y="428739"/>
                  </a:lnTo>
                  <a:lnTo>
                    <a:pt x="84461" y="436999"/>
                  </a:lnTo>
                  <a:lnTo>
                    <a:pt x="92017" y="438408"/>
                  </a:lnTo>
                  <a:lnTo>
                    <a:pt x="110992" y="436447"/>
                  </a:lnTo>
                  <a:lnTo>
                    <a:pt x="125598" y="431167"/>
                  </a:lnTo>
                  <a:lnTo>
                    <a:pt x="151837" y="420758"/>
                  </a:lnTo>
                  <a:lnTo>
                    <a:pt x="208099" y="405392"/>
                  </a:lnTo>
                  <a:lnTo>
                    <a:pt x="263540" y="385662"/>
                  </a:lnTo>
                  <a:lnTo>
                    <a:pt x="318959" y="365837"/>
                  </a:lnTo>
                  <a:lnTo>
                    <a:pt x="339476" y="355258"/>
                  </a:lnTo>
                  <a:lnTo>
                    <a:pt x="392804" y="3380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84"/>
            <p:cNvSpPr/>
            <p:nvPr>
              <p:custDataLst>
                <p:tags r:id="rId15"/>
              </p:custDataLst>
            </p:nvPr>
          </p:nvSpPr>
          <p:spPr>
            <a:xfrm>
              <a:off x="3344785" y="3727454"/>
              <a:ext cx="295066" cy="341562"/>
            </a:xfrm>
            <a:custGeom>
              <a:avLst/>
              <a:gdLst/>
              <a:ahLst/>
              <a:cxnLst/>
              <a:rect l="0" t="0" r="0" b="0"/>
              <a:pathLst>
                <a:path w="295066" h="341562">
                  <a:moveTo>
                    <a:pt x="59516" y="94350"/>
                  </a:moveTo>
                  <a:lnTo>
                    <a:pt x="59516" y="94350"/>
                  </a:lnTo>
                  <a:lnTo>
                    <a:pt x="58193" y="106498"/>
                  </a:lnTo>
                  <a:lnTo>
                    <a:pt x="42948" y="155466"/>
                  </a:lnTo>
                  <a:lnTo>
                    <a:pt x="28959" y="208652"/>
                  </a:lnTo>
                  <a:lnTo>
                    <a:pt x="26655" y="239901"/>
                  </a:lnTo>
                  <a:lnTo>
                    <a:pt x="35084" y="273701"/>
                  </a:lnTo>
                  <a:lnTo>
                    <a:pt x="62095" y="319881"/>
                  </a:lnTo>
                  <a:lnTo>
                    <a:pt x="87613" y="335019"/>
                  </a:lnTo>
                  <a:lnTo>
                    <a:pt x="107665" y="341561"/>
                  </a:lnTo>
                  <a:lnTo>
                    <a:pt x="134620" y="337181"/>
                  </a:lnTo>
                  <a:lnTo>
                    <a:pt x="193303" y="310672"/>
                  </a:lnTo>
                  <a:lnTo>
                    <a:pt x="239846" y="270705"/>
                  </a:lnTo>
                  <a:lnTo>
                    <a:pt x="271003" y="217534"/>
                  </a:lnTo>
                  <a:lnTo>
                    <a:pt x="289096" y="176141"/>
                  </a:lnTo>
                  <a:lnTo>
                    <a:pt x="295065" y="135190"/>
                  </a:lnTo>
                  <a:lnTo>
                    <a:pt x="290515" y="102189"/>
                  </a:lnTo>
                  <a:lnTo>
                    <a:pt x="263944" y="53256"/>
                  </a:lnTo>
                  <a:lnTo>
                    <a:pt x="252211" y="40376"/>
                  </a:lnTo>
                  <a:lnTo>
                    <a:pt x="212348" y="14082"/>
                  </a:lnTo>
                  <a:lnTo>
                    <a:pt x="181509" y="3556"/>
                  </a:lnTo>
                  <a:lnTo>
                    <a:pt x="134752" y="0"/>
                  </a:lnTo>
                  <a:lnTo>
                    <a:pt x="75448" y="8661"/>
                  </a:lnTo>
                  <a:lnTo>
                    <a:pt x="0" y="348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1185"/>
          <p:cNvSpPr/>
          <p:nvPr>
            <p:custDataLst>
              <p:tags r:id="rId2"/>
            </p:custDataLst>
          </p:nvPr>
        </p:nvSpPr>
        <p:spPr>
          <a:xfrm>
            <a:off x="6237250" y="4726513"/>
            <a:ext cx="1499798" cy="107047"/>
          </a:xfrm>
          <a:custGeom>
            <a:avLst/>
            <a:gdLst/>
            <a:ahLst/>
            <a:cxnLst/>
            <a:rect l="0" t="0" r="0" b="0"/>
            <a:pathLst>
              <a:path w="1499798" h="107047">
                <a:moveTo>
                  <a:pt x="0" y="95155"/>
                </a:moveTo>
                <a:lnTo>
                  <a:pt x="0" y="95155"/>
                </a:lnTo>
                <a:lnTo>
                  <a:pt x="55319" y="98682"/>
                </a:lnTo>
                <a:lnTo>
                  <a:pt x="105885" y="104577"/>
                </a:lnTo>
                <a:lnTo>
                  <a:pt x="157728" y="106568"/>
                </a:lnTo>
                <a:lnTo>
                  <a:pt x="203974" y="106914"/>
                </a:lnTo>
                <a:lnTo>
                  <a:pt x="259557" y="107016"/>
                </a:lnTo>
                <a:lnTo>
                  <a:pt x="305270" y="107046"/>
                </a:lnTo>
                <a:lnTo>
                  <a:pt x="362900" y="100736"/>
                </a:lnTo>
                <a:lnTo>
                  <a:pt x="407287" y="97636"/>
                </a:lnTo>
                <a:lnTo>
                  <a:pt x="450822" y="96258"/>
                </a:lnTo>
                <a:lnTo>
                  <a:pt x="503750" y="94159"/>
                </a:lnTo>
                <a:lnTo>
                  <a:pt x="550440" y="85749"/>
                </a:lnTo>
                <a:lnTo>
                  <a:pt x="595562" y="78631"/>
                </a:lnTo>
                <a:lnTo>
                  <a:pt x="646477" y="71059"/>
                </a:lnTo>
                <a:lnTo>
                  <a:pt x="699965" y="64607"/>
                </a:lnTo>
                <a:lnTo>
                  <a:pt x="754599" y="61740"/>
                </a:lnTo>
                <a:lnTo>
                  <a:pt x="799159" y="56938"/>
                </a:lnTo>
                <a:lnTo>
                  <a:pt x="850461" y="46800"/>
                </a:lnTo>
                <a:lnTo>
                  <a:pt x="909661" y="37844"/>
                </a:lnTo>
                <a:lnTo>
                  <a:pt x="964118" y="27895"/>
                </a:lnTo>
                <a:lnTo>
                  <a:pt x="1020920" y="24558"/>
                </a:lnTo>
                <a:lnTo>
                  <a:pt x="1077059" y="17580"/>
                </a:lnTo>
                <a:lnTo>
                  <a:pt x="1133557" y="11646"/>
                </a:lnTo>
                <a:lnTo>
                  <a:pt x="1190691" y="3990"/>
                </a:lnTo>
                <a:lnTo>
                  <a:pt x="1238480" y="1133"/>
                </a:lnTo>
                <a:lnTo>
                  <a:pt x="1295844" y="287"/>
                </a:lnTo>
                <a:lnTo>
                  <a:pt x="1348659" y="0"/>
                </a:lnTo>
                <a:lnTo>
                  <a:pt x="1393736" y="3478"/>
                </a:lnTo>
                <a:lnTo>
                  <a:pt x="1452670" y="11100"/>
                </a:lnTo>
                <a:lnTo>
                  <a:pt x="1468271" y="12830"/>
                </a:lnTo>
                <a:lnTo>
                  <a:pt x="1499797" y="2373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Shape-1186"/>
          <p:cNvSpPr/>
          <p:nvPr>
            <p:custDataLst>
              <p:tags r:id="rId3"/>
            </p:custDataLst>
          </p:nvPr>
        </p:nvSpPr>
        <p:spPr>
          <a:xfrm>
            <a:off x="7820369" y="3476613"/>
            <a:ext cx="940350" cy="416611"/>
          </a:xfrm>
          <a:custGeom>
            <a:avLst/>
            <a:gdLst/>
            <a:ahLst/>
            <a:cxnLst/>
            <a:rect l="0" t="0" r="0" b="0"/>
            <a:pathLst>
              <a:path w="940350" h="416611">
                <a:moveTo>
                  <a:pt x="0" y="416610"/>
                </a:moveTo>
                <a:lnTo>
                  <a:pt x="0" y="416610"/>
                </a:lnTo>
                <a:lnTo>
                  <a:pt x="51758" y="368378"/>
                </a:lnTo>
                <a:lnTo>
                  <a:pt x="100816" y="337419"/>
                </a:lnTo>
                <a:lnTo>
                  <a:pt x="153102" y="312257"/>
                </a:lnTo>
                <a:lnTo>
                  <a:pt x="197018" y="291347"/>
                </a:lnTo>
                <a:lnTo>
                  <a:pt x="244858" y="267076"/>
                </a:lnTo>
                <a:lnTo>
                  <a:pt x="296570" y="247026"/>
                </a:lnTo>
                <a:lnTo>
                  <a:pt x="344992" y="230330"/>
                </a:lnTo>
                <a:lnTo>
                  <a:pt x="392765" y="214296"/>
                </a:lnTo>
                <a:lnTo>
                  <a:pt x="440409" y="192074"/>
                </a:lnTo>
                <a:lnTo>
                  <a:pt x="488028" y="171716"/>
                </a:lnTo>
                <a:lnTo>
                  <a:pt x="535642" y="154959"/>
                </a:lnTo>
                <a:lnTo>
                  <a:pt x="595158" y="134931"/>
                </a:lnTo>
                <a:lnTo>
                  <a:pt x="654673" y="115067"/>
                </a:lnTo>
                <a:lnTo>
                  <a:pt x="704931" y="97870"/>
                </a:lnTo>
                <a:lnTo>
                  <a:pt x="755678" y="77787"/>
                </a:lnTo>
                <a:lnTo>
                  <a:pt x="813837" y="50829"/>
                </a:lnTo>
                <a:lnTo>
                  <a:pt x="869512" y="28197"/>
                </a:lnTo>
                <a:lnTo>
                  <a:pt x="928252" y="5327"/>
                </a:lnTo>
                <a:lnTo>
                  <a:pt x="94034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256"/>
          <p:cNvGrpSpPr/>
          <p:nvPr/>
        </p:nvGrpSpPr>
        <p:grpSpPr>
          <a:xfrm>
            <a:off x="6142025" y="5523954"/>
            <a:ext cx="1654539" cy="853124"/>
            <a:chOff x="6142025" y="5523954"/>
            <a:chExt cx="1654539" cy="853124"/>
          </a:xfrm>
        </p:grpSpPr>
        <p:sp>
          <p:nvSpPr>
            <p:cNvPr id="114" name="SMARTInkShape-1187"/>
            <p:cNvSpPr/>
            <p:nvPr>
              <p:custDataLst>
                <p:tags r:id="rId7"/>
              </p:custDataLst>
            </p:nvPr>
          </p:nvSpPr>
          <p:spPr>
            <a:xfrm>
              <a:off x="6665764" y="5523954"/>
              <a:ext cx="630868" cy="647151"/>
            </a:xfrm>
            <a:custGeom>
              <a:avLst/>
              <a:gdLst/>
              <a:ahLst/>
              <a:cxnLst/>
              <a:rect l="0" t="0" r="0" b="0"/>
              <a:pathLst>
                <a:path w="630868" h="647151">
                  <a:moveTo>
                    <a:pt x="0" y="0"/>
                  </a:moveTo>
                  <a:lnTo>
                    <a:pt x="0" y="0"/>
                  </a:lnTo>
                  <a:lnTo>
                    <a:pt x="6319" y="6319"/>
                  </a:lnTo>
                  <a:lnTo>
                    <a:pt x="33202" y="64306"/>
                  </a:lnTo>
                  <a:lnTo>
                    <a:pt x="53534" y="104548"/>
                  </a:lnTo>
                  <a:lnTo>
                    <a:pt x="59501" y="123175"/>
                  </a:lnTo>
                  <a:lnTo>
                    <a:pt x="77832" y="163936"/>
                  </a:lnTo>
                  <a:lnTo>
                    <a:pt x="83527" y="181312"/>
                  </a:lnTo>
                  <a:lnTo>
                    <a:pt x="98960" y="205965"/>
                  </a:lnTo>
                  <a:lnTo>
                    <a:pt x="118690" y="258590"/>
                  </a:lnTo>
                  <a:lnTo>
                    <a:pt x="145797" y="311532"/>
                  </a:lnTo>
                  <a:lnTo>
                    <a:pt x="174724" y="362410"/>
                  </a:lnTo>
                  <a:lnTo>
                    <a:pt x="204511" y="421066"/>
                  </a:lnTo>
                  <a:lnTo>
                    <a:pt x="231337" y="474606"/>
                  </a:lnTo>
                  <a:lnTo>
                    <a:pt x="258581" y="529072"/>
                  </a:lnTo>
                  <a:lnTo>
                    <a:pt x="289455" y="583957"/>
                  </a:lnTo>
                  <a:lnTo>
                    <a:pt x="317052" y="635729"/>
                  </a:lnTo>
                  <a:lnTo>
                    <a:pt x="325190" y="645372"/>
                  </a:lnTo>
                  <a:lnTo>
                    <a:pt x="327890" y="647150"/>
                  </a:lnTo>
                  <a:lnTo>
                    <a:pt x="329689" y="647012"/>
                  </a:lnTo>
                  <a:lnTo>
                    <a:pt x="338895" y="630970"/>
                  </a:lnTo>
                  <a:lnTo>
                    <a:pt x="347889" y="581700"/>
                  </a:lnTo>
                  <a:lnTo>
                    <a:pt x="355276" y="522697"/>
                  </a:lnTo>
                  <a:lnTo>
                    <a:pt x="348554" y="463724"/>
                  </a:lnTo>
                  <a:lnTo>
                    <a:pt x="346187" y="412788"/>
                  </a:lnTo>
                  <a:lnTo>
                    <a:pt x="341861" y="358691"/>
                  </a:lnTo>
                  <a:lnTo>
                    <a:pt x="334416" y="307292"/>
                  </a:lnTo>
                  <a:lnTo>
                    <a:pt x="333331" y="248419"/>
                  </a:lnTo>
                  <a:lnTo>
                    <a:pt x="333300" y="241131"/>
                  </a:lnTo>
                  <a:lnTo>
                    <a:pt x="334619" y="241431"/>
                  </a:lnTo>
                  <a:lnTo>
                    <a:pt x="349857" y="254900"/>
                  </a:lnTo>
                  <a:lnTo>
                    <a:pt x="369089" y="309217"/>
                  </a:lnTo>
                  <a:lnTo>
                    <a:pt x="391204" y="357043"/>
                  </a:lnTo>
                  <a:lnTo>
                    <a:pt x="426408" y="414331"/>
                  </a:lnTo>
                  <a:lnTo>
                    <a:pt x="460941" y="468772"/>
                  </a:lnTo>
                  <a:lnTo>
                    <a:pt x="493132" y="520860"/>
                  </a:lnTo>
                  <a:lnTo>
                    <a:pt x="538189" y="576960"/>
                  </a:lnTo>
                  <a:lnTo>
                    <a:pt x="552645" y="595005"/>
                  </a:lnTo>
                  <a:lnTo>
                    <a:pt x="574331" y="611277"/>
                  </a:lnTo>
                  <a:lnTo>
                    <a:pt x="585020" y="615548"/>
                  </a:lnTo>
                  <a:lnTo>
                    <a:pt x="588399" y="615364"/>
                  </a:lnTo>
                  <a:lnTo>
                    <a:pt x="590651" y="613919"/>
                  </a:lnTo>
                  <a:lnTo>
                    <a:pt x="600586" y="595778"/>
                  </a:lnTo>
                  <a:lnTo>
                    <a:pt x="605781" y="555897"/>
                  </a:lnTo>
                  <a:lnTo>
                    <a:pt x="606808" y="498447"/>
                  </a:lnTo>
                  <a:lnTo>
                    <a:pt x="613329" y="442475"/>
                  </a:lnTo>
                  <a:lnTo>
                    <a:pt x="618221" y="387067"/>
                  </a:lnTo>
                  <a:lnTo>
                    <a:pt x="618866" y="329055"/>
                  </a:lnTo>
                  <a:lnTo>
                    <a:pt x="618934" y="285891"/>
                  </a:lnTo>
                  <a:lnTo>
                    <a:pt x="620277" y="233131"/>
                  </a:lnTo>
                  <a:lnTo>
                    <a:pt x="627141" y="183405"/>
                  </a:lnTo>
                  <a:lnTo>
                    <a:pt x="629763" y="136489"/>
                  </a:lnTo>
                  <a:lnTo>
                    <a:pt x="630721" y="78469"/>
                  </a:lnTo>
                  <a:lnTo>
                    <a:pt x="630867" y="357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88"/>
            <p:cNvSpPr/>
            <p:nvPr>
              <p:custDataLst>
                <p:tags r:id="rId8"/>
              </p:custDataLst>
            </p:nvPr>
          </p:nvSpPr>
          <p:spPr>
            <a:xfrm>
              <a:off x="7254535" y="6023887"/>
              <a:ext cx="194901" cy="353191"/>
            </a:xfrm>
            <a:custGeom>
              <a:avLst/>
              <a:gdLst/>
              <a:ahLst/>
              <a:cxnLst/>
              <a:rect l="0" t="0" r="0" b="0"/>
              <a:pathLst>
                <a:path w="194901" h="353191">
                  <a:moveTo>
                    <a:pt x="77805" y="0"/>
                  </a:moveTo>
                  <a:lnTo>
                    <a:pt x="77805" y="0"/>
                  </a:lnTo>
                  <a:lnTo>
                    <a:pt x="26654" y="51150"/>
                  </a:lnTo>
                  <a:lnTo>
                    <a:pt x="11761" y="83726"/>
                  </a:lnTo>
                  <a:lnTo>
                    <a:pt x="0" y="141589"/>
                  </a:lnTo>
                  <a:lnTo>
                    <a:pt x="6974" y="199108"/>
                  </a:lnTo>
                  <a:lnTo>
                    <a:pt x="19188" y="241879"/>
                  </a:lnTo>
                  <a:lnTo>
                    <a:pt x="55123" y="298958"/>
                  </a:lnTo>
                  <a:lnTo>
                    <a:pt x="70369" y="318030"/>
                  </a:lnTo>
                  <a:lnTo>
                    <a:pt x="118849" y="348309"/>
                  </a:lnTo>
                  <a:lnTo>
                    <a:pt x="139691" y="353190"/>
                  </a:lnTo>
                  <a:lnTo>
                    <a:pt x="155127" y="351832"/>
                  </a:lnTo>
                  <a:lnTo>
                    <a:pt x="161095" y="349618"/>
                  </a:lnTo>
                  <a:lnTo>
                    <a:pt x="182131" y="327545"/>
                  </a:lnTo>
                  <a:lnTo>
                    <a:pt x="190300" y="303402"/>
                  </a:lnTo>
                  <a:lnTo>
                    <a:pt x="194900" y="256541"/>
                  </a:lnTo>
                  <a:lnTo>
                    <a:pt x="192735" y="204301"/>
                  </a:lnTo>
                  <a:lnTo>
                    <a:pt x="180191" y="158844"/>
                  </a:lnTo>
                  <a:lnTo>
                    <a:pt x="146326" y="102524"/>
                  </a:lnTo>
                  <a:lnTo>
                    <a:pt x="107842" y="48328"/>
                  </a:lnTo>
                  <a:lnTo>
                    <a:pt x="87187" y="29856"/>
                  </a:lnTo>
                  <a:lnTo>
                    <a:pt x="78769" y="25194"/>
                  </a:lnTo>
                  <a:lnTo>
                    <a:pt x="42096" y="23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189"/>
            <p:cNvSpPr/>
            <p:nvPr>
              <p:custDataLst>
                <p:tags r:id="rId9"/>
              </p:custDataLst>
            </p:nvPr>
          </p:nvSpPr>
          <p:spPr>
            <a:xfrm>
              <a:off x="7386696" y="6071499"/>
              <a:ext cx="200109" cy="281634"/>
            </a:xfrm>
            <a:custGeom>
              <a:avLst/>
              <a:gdLst/>
              <a:ahLst/>
              <a:cxnLst/>
              <a:rect l="0" t="0" r="0" b="0"/>
              <a:pathLst>
                <a:path w="200109" h="281634">
                  <a:moveTo>
                    <a:pt x="17063" y="107129"/>
                  </a:moveTo>
                  <a:lnTo>
                    <a:pt x="17063" y="107129"/>
                  </a:lnTo>
                  <a:lnTo>
                    <a:pt x="10744" y="113448"/>
                  </a:lnTo>
                  <a:lnTo>
                    <a:pt x="496" y="136334"/>
                  </a:lnTo>
                  <a:lnTo>
                    <a:pt x="0" y="153614"/>
                  </a:lnTo>
                  <a:lnTo>
                    <a:pt x="10459" y="192579"/>
                  </a:lnTo>
                  <a:lnTo>
                    <a:pt x="33442" y="227658"/>
                  </a:lnTo>
                  <a:lnTo>
                    <a:pt x="43299" y="239170"/>
                  </a:lnTo>
                  <a:lnTo>
                    <a:pt x="93895" y="265020"/>
                  </a:lnTo>
                  <a:lnTo>
                    <a:pt x="130644" y="279556"/>
                  </a:lnTo>
                  <a:lnTo>
                    <a:pt x="149543" y="281633"/>
                  </a:lnTo>
                  <a:lnTo>
                    <a:pt x="166760" y="278148"/>
                  </a:lnTo>
                  <a:lnTo>
                    <a:pt x="179701" y="268664"/>
                  </a:lnTo>
                  <a:lnTo>
                    <a:pt x="185005" y="262431"/>
                  </a:lnTo>
                  <a:lnTo>
                    <a:pt x="198787" y="228383"/>
                  </a:lnTo>
                  <a:lnTo>
                    <a:pt x="200108" y="203342"/>
                  </a:lnTo>
                  <a:lnTo>
                    <a:pt x="194880" y="151148"/>
                  </a:lnTo>
                  <a:lnTo>
                    <a:pt x="182778" y="102892"/>
                  </a:lnTo>
                  <a:lnTo>
                    <a:pt x="171529" y="68841"/>
                  </a:lnTo>
                  <a:lnTo>
                    <a:pt x="1360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190"/>
            <p:cNvSpPr/>
            <p:nvPr>
              <p:custDataLst>
                <p:tags r:id="rId10"/>
              </p:custDataLst>
            </p:nvPr>
          </p:nvSpPr>
          <p:spPr>
            <a:xfrm>
              <a:off x="7594209" y="5845339"/>
              <a:ext cx="154742" cy="488030"/>
            </a:xfrm>
            <a:custGeom>
              <a:avLst/>
              <a:gdLst/>
              <a:ahLst/>
              <a:cxnLst/>
              <a:rect l="0" t="0" r="0" b="0"/>
              <a:pathLst>
                <a:path w="154742" h="488030">
                  <a:moveTo>
                    <a:pt x="0" y="0"/>
                  </a:moveTo>
                  <a:lnTo>
                    <a:pt x="0" y="0"/>
                  </a:lnTo>
                  <a:lnTo>
                    <a:pt x="6319" y="56022"/>
                  </a:lnTo>
                  <a:lnTo>
                    <a:pt x="20303" y="106438"/>
                  </a:lnTo>
                  <a:lnTo>
                    <a:pt x="35801" y="158132"/>
                  </a:lnTo>
                  <a:lnTo>
                    <a:pt x="51599" y="206257"/>
                  </a:lnTo>
                  <a:lnTo>
                    <a:pt x="67455" y="261563"/>
                  </a:lnTo>
                  <a:lnTo>
                    <a:pt x="79356" y="311742"/>
                  </a:lnTo>
                  <a:lnTo>
                    <a:pt x="95226" y="361460"/>
                  </a:lnTo>
                  <a:lnTo>
                    <a:pt x="117415" y="415122"/>
                  </a:lnTo>
                  <a:lnTo>
                    <a:pt x="154741" y="488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191"/>
            <p:cNvSpPr/>
            <p:nvPr>
              <p:custDataLst>
                <p:tags r:id="rId11"/>
              </p:custDataLst>
            </p:nvPr>
          </p:nvSpPr>
          <p:spPr>
            <a:xfrm>
              <a:off x="7546597" y="6035790"/>
              <a:ext cx="249967" cy="35710"/>
            </a:xfrm>
            <a:custGeom>
              <a:avLst/>
              <a:gdLst/>
              <a:ahLst/>
              <a:cxnLst/>
              <a:rect l="0" t="0" r="0" b="0"/>
              <a:pathLst>
                <a:path w="249967" h="35710">
                  <a:moveTo>
                    <a:pt x="0" y="0"/>
                  </a:moveTo>
                  <a:lnTo>
                    <a:pt x="0" y="0"/>
                  </a:lnTo>
                  <a:lnTo>
                    <a:pt x="59433" y="3526"/>
                  </a:lnTo>
                  <a:lnTo>
                    <a:pt x="110839" y="10800"/>
                  </a:lnTo>
                  <a:lnTo>
                    <a:pt x="167132" y="18077"/>
                  </a:lnTo>
                  <a:lnTo>
                    <a:pt x="249966" y="35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192"/>
            <p:cNvSpPr/>
            <p:nvPr>
              <p:custDataLst>
                <p:tags r:id="rId12"/>
              </p:custDataLst>
            </p:nvPr>
          </p:nvSpPr>
          <p:spPr>
            <a:xfrm>
              <a:off x="6142025" y="5845339"/>
              <a:ext cx="285677" cy="11896"/>
            </a:xfrm>
            <a:custGeom>
              <a:avLst/>
              <a:gdLst/>
              <a:ahLst/>
              <a:cxnLst/>
              <a:rect l="0" t="0" r="0" b="0"/>
              <a:pathLst>
                <a:path w="285677" h="11896">
                  <a:moveTo>
                    <a:pt x="0" y="0"/>
                  </a:moveTo>
                  <a:lnTo>
                    <a:pt x="0" y="0"/>
                  </a:lnTo>
                  <a:lnTo>
                    <a:pt x="37065" y="10249"/>
                  </a:lnTo>
                  <a:lnTo>
                    <a:pt x="88595" y="11686"/>
                  </a:lnTo>
                  <a:lnTo>
                    <a:pt x="141528" y="11860"/>
                  </a:lnTo>
                  <a:lnTo>
                    <a:pt x="197049" y="11895"/>
                  </a:lnTo>
                  <a:lnTo>
                    <a:pt x="28567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93"/>
            <p:cNvSpPr/>
            <p:nvPr>
              <p:custDataLst>
                <p:tags r:id="rId13"/>
              </p:custDataLst>
            </p:nvPr>
          </p:nvSpPr>
          <p:spPr>
            <a:xfrm>
              <a:off x="6165831" y="5964371"/>
              <a:ext cx="249968" cy="130935"/>
            </a:xfrm>
            <a:custGeom>
              <a:avLst/>
              <a:gdLst/>
              <a:ahLst/>
              <a:cxnLst/>
              <a:rect l="0" t="0" r="0" b="0"/>
              <a:pathLst>
                <a:path w="249968" h="130935">
                  <a:moveTo>
                    <a:pt x="0" y="0"/>
                  </a:moveTo>
                  <a:lnTo>
                    <a:pt x="0" y="0"/>
                  </a:lnTo>
                  <a:lnTo>
                    <a:pt x="29832" y="35366"/>
                  </a:lnTo>
                  <a:lnTo>
                    <a:pt x="85296" y="70567"/>
                  </a:lnTo>
                  <a:lnTo>
                    <a:pt x="134558" y="96673"/>
                  </a:lnTo>
                  <a:lnTo>
                    <a:pt x="188766" y="114566"/>
                  </a:lnTo>
                  <a:lnTo>
                    <a:pt x="249967" y="1309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257"/>
          <p:cNvGrpSpPr/>
          <p:nvPr/>
        </p:nvGrpSpPr>
        <p:grpSpPr>
          <a:xfrm>
            <a:off x="4181023" y="5262085"/>
            <a:ext cx="1317978" cy="1044083"/>
            <a:chOff x="4181023" y="5262085"/>
            <a:chExt cx="1317978" cy="1044083"/>
          </a:xfrm>
        </p:grpSpPr>
        <p:sp>
          <p:nvSpPr>
            <p:cNvPr id="122" name="SMARTInkShape-1194"/>
            <p:cNvSpPr/>
            <p:nvPr>
              <p:custDataLst>
                <p:tags r:id="rId4"/>
              </p:custDataLst>
            </p:nvPr>
          </p:nvSpPr>
          <p:spPr>
            <a:xfrm>
              <a:off x="4181023" y="5286651"/>
              <a:ext cx="599337" cy="1019517"/>
            </a:xfrm>
            <a:custGeom>
              <a:avLst/>
              <a:gdLst/>
              <a:ahLst/>
              <a:cxnLst/>
              <a:rect l="0" t="0" r="0" b="0"/>
              <a:pathLst>
                <a:path w="599337" h="1019517">
                  <a:moveTo>
                    <a:pt x="461205" y="118272"/>
                  </a:moveTo>
                  <a:lnTo>
                    <a:pt x="461205" y="118272"/>
                  </a:lnTo>
                  <a:lnTo>
                    <a:pt x="459883" y="80285"/>
                  </a:lnTo>
                  <a:lnTo>
                    <a:pt x="454886" y="63475"/>
                  </a:lnTo>
                  <a:lnTo>
                    <a:pt x="438319" y="39140"/>
                  </a:lnTo>
                  <a:lnTo>
                    <a:pt x="416657" y="21496"/>
                  </a:lnTo>
                  <a:lnTo>
                    <a:pt x="377460" y="5008"/>
                  </a:lnTo>
                  <a:lnTo>
                    <a:pt x="322067" y="0"/>
                  </a:lnTo>
                  <a:lnTo>
                    <a:pt x="264628" y="713"/>
                  </a:lnTo>
                  <a:lnTo>
                    <a:pt x="214486" y="12218"/>
                  </a:lnTo>
                  <a:lnTo>
                    <a:pt x="161035" y="27226"/>
                  </a:lnTo>
                  <a:lnTo>
                    <a:pt x="105999" y="52430"/>
                  </a:lnTo>
                  <a:lnTo>
                    <a:pt x="63817" y="75104"/>
                  </a:lnTo>
                  <a:lnTo>
                    <a:pt x="24414" y="114367"/>
                  </a:lnTo>
                  <a:lnTo>
                    <a:pt x="7167" y="150767"/>
                  </a:lnTo>
                  <a:lnTo>
                    <a:pt x="0" y="182419"/>
                  </a:lnTo>
                  <a:lnTo>
                    <a:pt x="10515" y="221188"/>
                  </a:lnTo>
                  <a:lnTo>
                    <a:pt x="45945" y="279038"/>
                  </a:lnTo>
                  <a:lnTo>
                    <a:pt x="97268" y="335632"/>
                  </a:lnTo>
                  <a:lnTo>
                    <a:pt x="155890" y="393536"/>
                  </a:lnTo>
                  <a:lnTo>
                    <a:pt x="211788" y="445437"/>
                  </a:lnTo>
                  <a:lnTo>
                    <a:pt x="260283" y="488411"/>
                  </a:lnTo>
                  <a:lnTo>
                    <a:pt x="315907" y="535108"/>
                  </a:lnTo>
                  <a:lnTo>
                    <a:pt x="365494" y="582539"/>
                  </a:lnTo>
                  <a:lnTo>
                    <a:pt x="421905" y="642016"/>
                  </a:lnTo>
                  <a:lnTo>
                    <a:pt x="472881" y="701527"/>
                  </a:lnTo>
                  <a:lnTo>
                    <a:pt x="516200" y="761042"/>
                  </a:lnTo>
                  <a:lnTo>
                    <a:pt x="556358" y="811136"/>
                  </a:lnTo>
                  <a:lnTo>
                    <a:pt x="588158" y="863076"/>
                  </a:lnTo>
                  <a:lnTo>
                    <a:pt x="599336" y="908689"/>
                  </a:lnTo>
                  <a:lnTo>
                    <a:pt x="596329" y="962029"/>
                  </a:lnTo>
                  <a:lnTo>
                    <a:pt x="586948" y="986153"/>
                  </a:lnTo>
                  <a:lnTo>
                    <a:pt x="580743" y="994438"/>
                  </a:lnTo>
                  <a:lnTo>
                    <a:pt x="563268" y="1007171"/>
                  </a:lnTo>
                  <a:lnTo>
                    <a:pt x="534650" y="1018247"/>
                  </a:lnTo>
                  <a:lnTo>
                    <a:pt x="515008" y="1019516"/>
                  </a:lnTo>
                  <a:lnTo>
                    <a:pt x="462820" y="1009554"/>
                  </a:lnTo>
                  <a:lnTo>
                    <a:pt x="420230" y="994850"/>
                  </a:lnTo>
                  <a:lnTo>
                    <a:pt x="374707" y="958786"/>
                  </a:lnTo>
                  <a:lnTo>
                    <a:pt x="335963" y="914872"/>
                  </a:lnTo>
                  <a:lnTo>
                    <a:pt x="317262" y="867166"/>
                  </a:lnTo>
                  <a:lnTo>
                    <a:pt x="308597" y="816342"/>
                  </a:lnTo>
                  <a:lnTo>
                    <a:pt x="308418" y="764055"/>
                  </a:lnTo>
                  <a:lnTo>
                    <a:pt x="313064" y="721381"/>
                  </a:lnTo>
                  <a:lnTo>
                    <a:pt x="318642" y="666016"/>
                  </a:lnTo>
                  <a:lnTo>
                    <a:pt x="334797" y="612646"/>
                  </a:lnTo>
                  <a:lnTo>
                    <a:pt x="357677" y="554429"/>
                  </a:lnTo>
                  <a:lnTo>
                    <a:pt x="378950" y="509814"/>
                  </a:lnTo>
                  <a:lnTo>
                    <a:pt x="409836" y="453662"/>
                  </a:lnTo>
                  <a:lnTo>
                    <a:pt x="439908" y="401742"/>
                  </a:lnTo>
                  <a:lnTo>
                    <a:pt x="454895" y="374638"/>
                  </a:lnTo>
                  <a:lnTo>
                    <a:pt x="485012" y="2492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195"/>
            <p:cNvSpPr/>
            <p:nvPr>
              <p:custDataLst>
                <p:tags r:id="rId5"/>
              </p:custDataLst>
            </p:nvPr>
          </p:nvSpPr>
          <p:spPr>
            <a:xfrm>
              <a:off x="4672319" y="5345407"/>
              <a:ext cx="464296" cy="791066"/>
            </a:xfrm>
            <a:custGeom>
              <a:avLst/>
              <a:gdLst/>
              <a:ahLst/>
              <a:cxnLst/>
              <a:rect l="0" t="0" r="0" b="0"/>
              <a:pathLst>
                <a:path w="464296" h="791066">
                  <a:moveTo>
                    <a:pt x="100844" y="0"/>
                  </a:moveTo>
                  <a:lnTo>
                    <a:pt x="100844" y="0"/>
                  </a:lnTo>
                  <a:lnTo>
                    <a:pt x="79218" y="50109"/>
                  </a:lnTo>
                  <a:lnTo>
                    <a:pt x="50857" y="101138"/>
                  </a:lnTo>
                  <a:lnTo>
                    <a:pt x="33707" y="152186"/>
                  </a:lnTo>
                  <a:lnTo>
                    <a:pt x="17584" y="201849"/>
                  </a:lnTo>
                  <a:lnTo>
                    <a:pt x="7982" y="249867"/>
                  </a:lnTo>
                  <a:lnTo>
                    <a:pt x="0" y="304603"/>
                  </a:lnTo>
                  <a:lnTo>
                    <a:pt x="1896" y="352122"/>
                  </a:lnTo>
                  <a:lnTo>
                    <a:pt x="10835" y="410287"/>
                  </a:lnTo>
                  <a:lnTo>
                    <a:pt x="21603" y="451273"/>
                  </a:lnTo>
                  <a:lnTo>
                    <a:pt x="39010" y="507998"/>
                  </a:lnTo>
                  <a:lnTo>
                    <a:pt x="56071" y="554784"/>
                  </a:lnTo>
                  <a:lnTo>
                    <a:pt x="93282" y="610169"/>
                  </a:lnTo>
                  <a:lnTo>
                    <a:pt x="132635" y="666986"/>
                  </a:lnTo>
                  <a:lnTo>
                    <a:pt x="165659" y="704767"/>
                  </a:lnTo>
                  <a:lnTo>
                    <a:pt x="222741" y="745555"/>
                  </a:lnTo>
                  <a:lnTo>
                    <a:pt x="258894" y="770887"/>
                  </a:lnTo>
                  <a:lnTo>
                    <a:pt x="288748" y="781246"/>
                  </a:lnTo>
                  <a:lnTo>
                    <a:pt x="335171" y="791065"/>
                  </a:lnTo>
                  <a:lnTo>
                    <a:pt x="373509" y="789282"/>
                  </a:lnTo>
                  <a:lnTo>
                    <a:pt x="397360" y="780378"/>
                  </a:lnTo>
                  <a:lnTo>
                    <a:pt x="419122" y="763044"/>
                  </a:lnTo>
                  <a:lnTo>
                    <a:pt x="436003" y="741155"/>
                  </a:lnTo>
                  <a:lnTo>
                    <a:pt x="452234" y="692379"/>
                  </a:lnTo>
                  <a:lnTo>
                    <a:pt x="460338" y="636110"/>
                  </a:lnTo>
                  <a:lnTo>
                    <a:pt x="464295" y="601456"/>
                  </a:lnTo>
                  <a:lnTo>
                    <a:pt x="459087" y="549558"/>
                  </a:lnTo>
                  <a:lnTo>
                    <a:pt x="452718" y="507440"/>
                  </a:lnTo>
                  <a:lnTo>
                    <a:pt x="441696" y="451752"/>
                  </a:lnTo>
                  <a:lnTo>
                    <a:pt x="426123" y="395043"/>
                  </a:lnTo>
                  <a:lnTo>
                    <a:pt x="406784" y="345633"/>
                  </a:lnTo>
                  <a:lnTo>
                    <a:pt x="378362" y="287056"/>
                  </a:lnTo>
                  <a:lnTo>
                    <a:pt x="356182" y="259487"/>
                  </a:lnTo>
                  <a:lnTo>
                    <a:pt x="300223" y="202247"/>
                  </a:lnTo>
                  <a:lnTo>
                    <a:pt x="274395" y="177047"/>
                  </a:lnTo>
                  <a:lnTo>
                    <a:pt x="215714" y="139190"/>
                  </a:lnTo>
                  <a:lnTo>
                    <a:pt x="166131" y="115628"/>
                  </a:lnTo>
                  <a:lnTo>
                    <a:pt x="113936" y="100627"/>
                  </a:lnTo>
                  <a:lnTo>
                    <a:pt x="63263" y="92765"/>
                  </a:lnTo>
                  <a:lnTo>
                    <a:pt x="55951" y="89618"/>
                  </a:lnTo>
                  <a:lnTo>
                    <a:pt x="47109" y="90164"/>
                  </a:lnTo>
                  <a:lnTo>
                    <a:pt x="5618" y="1071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196"/>
            <p:cNvSpPr/>
            <p:nvPr>
              <p:custDataLst>
                <p:tags r:id="rId6"/>
              </p:custDataLst>
            </p:nvPr>
          </p:nvSpPr>
          <p:spPr>
            <a:xfrm>
              <a:off x="5177870" y="5262085"/>
              <a:ext cx="321131" cy="798532"/>
            </a:xfrm>
            <a:custGeom>
              <a:avLst/>
              <a:gdLst/>
              <a:ahLst/>
              <a:cxnLst/>
              <a:rect l="0" t="0" r="0" b="0"/>
              <a:pathLst>
                <a:path w="321131" h="798532">
                  <a:moveTo>
                    <a:pt x="0" y="0"/>
                  </a:moveTo>
                  <a:lnTo>
                    <a:pt x="0" y="0"/>
                  </a:lnTo>
                  <a:lnTo>
                    <a:pt x="2645" y="50134"/>
                  </a:lnTo>
                  <a:lnTo>
                    <a:pt x="19006" y="98323"/>
                  </a:lnTo>
                  <a:lnTo>
                    <a:pt x="49642" y="155411"/>
                  </a:lnTo>
                  <a:lnTo>
                    <a:pt x="75248" y="210666"/>
                  </a:lnTo>
                  <a:lnTo>
                    <a:pt x="97941" y="264687"/>
                  </a:lnTo>
                  <a:lnTo>
                    <a:pt x="127503" y="319590"/>
                  </a:lnTo>
                  <a:lnTo>
                    <a:pt x="166995" y="378146"/>
                  </a:lnTo>
                  <a:lnTo>
                    <a:pt x="193346" y="424905"/>
                  </a:lnTo>
                  <a:lnTo>
                    <a:pt x="217906" y="472264"/>
                  </a:lnTo>
                  <a:lnTo>
                    <a:pt x="241936" y="519802"/>
                  </a:lnTo>
                  <a:lnTo>
                    <a:pt x="264486" y="566070"/>
                  </a:lnTo>
                  <a:lnTo>
                    <a:pt x="288152" y="617920"/>
                  </a:lnTo>
                  <a:lnTo>
                    <a:pt x="311587" y="666370"/>
                  </a:lnTo>
                  <a:lnTo>
                    <a:pt x="319449" y="715470"/>
                  </a:lnTo>
                  <a:lnTo>
                    <a:pt x="321130" y="771310"/>
                  </a:lnTo>
                  <a:lnTo>
                    <a:pt x="314218" y="786307"/>
                  </a:lnTo>
                  <a:lnTo>
                    <a:pt x="308671" y="794009"/>
                  </a:lnTo>
                  <a:lnTo>
                    <a:pt x="298361" y="797822"/>
                  </a:lnTo>
                  <a:lnTo>
                    <a:pt x="269271" y="798531"/>
                  </a:lnTo>
                  <a:lnTo>
                    <a:pt x="222034" y="785175"/>
                  </a:lnTo>
                  <a:lnTo>
                    <a:pt x="175038" y="763822"/>
                  </a:lnTo>
                  <a:lnTo>
                    <a:pt x="121082" y="727667"/>
                  </a:lnTo>
                  <a:lnTo>
                    <a:pt x="62646" y="680885"/>
                  </a:lnTo>
                  <a:lnTo>
                    <a:pt x="23806" y="6546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877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crane moved a 200 kg hot tub from the ground to the top of the hotel, 53 m above the ground. If the crane used 200,000 J of energy, how efficient was the crane?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3" name="Picture 192"/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6627812" y="304800"/>
            <a:ext cx="3733800" cy="6006083"/>
          </a:xfrm>
          <a:prstGeom prst="rect">
            <a:avLst/>
          </a:prstGeom>
        </p:spPr>
      </p:pic>
      <p:grpSp>
        <p:nvGrpSpPr>
          <p:cNvPr id="202" name="SMARTInkShape-Group258"/>
          <p:cNvGrpSpPr/>
          <p:nvPr/>
        </p:nvGrpSpPr>
        <p:grpSpPr>
          <a:xfrm>
            <a:off x="3749492" y="431532"/>
            <a:ext cx="2368071" cy="712064"/>
            <a:chOff x="3749492" y="431532"/>
            <a:chExt cx="2368071" cy="712064"/>
          </a:xfrm>
        </p:grpSpPr>
        <p:sp>
          <p:nvSpPr>
            <p:cNvPr id="194" name="SMARTInkShape-1197"/>
            <p:cNvSpPr/>
            <p:nvPr>
              <p:custDataLst>
                <p:tags r:id="rId69"/>
              </p:custDataLst>
            </p:nvPr>
          </p:nvSpPr>
          <p:spPr>
            <a:xfrm>
              <a:off x="5657159" y="572244"/>
              <a:ext cx="460404" cy="559449"/>
            </a:xfrm>
            <a:custGeom>
              <a:avLst/>
              <a:gdLst/>
              <a:ahLst/>
              <a:cxnLst/>
              <a:rect l="0" t="0" r="0" b="0"/>
              <a:pathLst>
                <a:path w="460404" h="559449">
                  <a:moveTo>
                    <a:pt x="258706" y="0"/>
                  </a:moveTo>
                  <a:lnTo>
                    <a:pt x="258706" y="0"/>
                  </a:lnTo>
                  <a:lnTo>
                    <a:pt x="308348" y="55961"/>
                  </a:lnTo>
                  <a:lnTo>
                    <a:pt x="339290" y="108228"/>
                  </a:lnTo>
                  <a:lnTo>
                    <a:pt x="357358" y="154958"/>
                  </a:lnTo>
                  <a:lnTo>
                    <a:pt x="369642" y="203153"/>
                  </a:lnTo>
                  <a:lnTo>
                    <a:pt x="392499" y="258354"/>
                  </a:lnTo>
                  <a:lnTo>
                    <a:pt x="412991" y="310848"/>
                  </a:lnTo>
                  <a:lnTo>
                    <a:pt x="433144" y="362124"/>
                  </a:lnTo>
                  <a:lnTo>
                    <a:pt x="449841" y="405149"/>
                  </a:lnTo>
                  <a:lnTo>
                    <a:pt x="457736" y="425118"/>
                  </a:lnTo>
                  <a:lnTo>
                    <a:pt x="459582" y="432294"/>
                  </a:lnTo>
                  <a:lnTo>
                    <a:pt x="460075" y="432357"/>
                  </a:lnTo>
                  <a:lnTo>
                    <a:pt x="460403" y="431076"/>
                  </a:lnTo>
                  <a:lnTo>
                    <a:pt x="454546" y="416635"/>
                  </a:lnTo>
                  <a:lnTo>
                    <a:pt x="404662" y="360468"/>
                  </a:lnTo>
                  <a:lnTo>
                    <a:pt x="373651" y="335571"/>
                  </a:lnTo>
                  <a:lnTo>
                    <a:pt x="322460" y="316007"/>
                  </a:lnTo>
                  <a:lnTo>
                    <a:pt x="263020" y="310341"/>
                  </a:lnTo>
                  <a:lnTo>
                    <a:pt x="211637" y="316056"/>
                  </a:lnTo>
                  <a:lnTo>
                    <a:pt x="160894" y="331158"/>
                  </a:lnTo>
                  <a:lnTo>
                    <a:pt x="102670" y="361768"/>
                  </a:lnTo>
                  <a:lnTo>
                    <a:pt x="43447" y="399543"/>
                  </a:lnTo>
                  <a:lnTo>
                    <a:pt x="25928" y="413874"/>
                  </a:lnTo>
                  <a:lnTo>
                    <a:pt x="7514" y="443133"/>
                  </a:lnTo>
                  <a:lnTo>
                    <a:pt x="0" y="464293"/>
                  </a:lnTo>
                  <a:lnTo>
                    <a:pt x="4093" y="491577"/>
                  </a:lnTo>
                  <a:lnTo>
                    <a:pt x="13729" y="506359"/>
                  </a:lnTo>
                  <a:lnTo>
                    <a:pt x="28151" y="517337"/>
                  </a:lnTo>
                  <a:lnTo>
                    <a:pt x="85863" y="543364"/>
                  </a:lnTo>
                  <a:lnTo>
                    <a:pt x="141586" y="555879"/>
                  </a:lnTo>
                  <a:lnTo>
                    <a:pt x="190897" y="558743"/>
                  </a:lnTo>
                  <a:lnTo>
                    <a:pt x="236704" y="559239"/>
                  </a:lnTo>
                  <a:lnTo>
                    <a:pt x="285839" y="559386"/>
                  </a:lnTo>
                  <a:lnTo>
                    <a:pt x="334799" y="559436"/>
                  </a:lnTo>
                  <a:lnTo>
                    <a:pt x="449157" y="5594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198"/>
            <p:cNvSpPr/>
            <p:nvPr>
              <p:custDataLst>
                <p:tags r:id="rId70"/>
              </p:custDataLst>
            </p:nvPr>
          </p:nvSpPr>
          <p:spPr>
            <a:xfrm>
              <a:off x="5332611" y="810307"/>
              <a:ext cx="202354" cy="333289"/>
            </a:xfrm>
            <a:custGeom>
              <a:avLst/>
              <a:gdLst/>
              <a:ahLst/>
              <a:cxnLst/>
              <a:rect l="0" t="0" r="0" b="0"/>
              <a:pathLst>
                <a:path w="202354" h="333289">
                  <a:moveTo>
                    <a:pt x="202353" y="0"/>
                  </a:moveTo>
                  <a:lnTo>
                    <a:pt x="202353" y="0"/>
                  </a:lnTo>
                  <a:lnTo>
                    <a:pt x="161747" y="52729"/>
                  </a:lnTo>
                  <a:lnTo>
                    <a:pt x="123162" y="104443"/>
                  </a:lnTo>
                  <a:lnTo>
                    <a:pt x="94473" y="153819"/>
                  </a:lnTo>
                  <a:lnTo>
                    <a:pt x="66389" y="207237"/>
                  </a:lnTo>
                  <a:lnTo>
                    <a:pt x="40582" y="259867"/>
                  </a:lnTo>
                  <a:lnTo>
                    <a:pt x="0" y="333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199"/>
            <p:cNvSpPr/>
            <p:nvPr>
              <p:custDataLst>
                <p:tags r:id="rId71"/>
              </p:custDataLst>
            </p:nvPr>
          </p:nvSpPr>
          <p:spPr>
            <a:xfrm>
              <a:off x="5296901" y="786501"/>
              <a:ext cx="440418" cy="238064"/>
            </a:xfrm>
            <a:custGeom>
              <a:avLst/>
              <a:gdLst/>
              <a:ahLst/>
              <a:cxnLst/>
              <a:rect l="0" t="0" r="0" b="0"/>
              <a:pathLst>
                <a:path w="440418" h="238064">
                  <a:moveTo>
                    <a:pt x="0" y="0"/>
                  </a:moveTo>
                  <a:lnTo>
                    <a:pt x="0" y="0"/>
                  </a:lnTo>
                  <a:lnTo>
                    <a:pt x="16475" y="25896"/>
                  </a:lnTo>
                  <a:lnTo>
                    <a:pt x="68708" y="79191"/>
                  </a:lnTo>
                  <a:lnTo>
                    <a:pt x="126561" y="115565"/>
                  </a:lnTo>
                  <a:lnTo>
                    <a:pt x="174559" y="145386"/>
                  </a:lnTo>
                  <a:lnTo>
                    <a:pt x="231691" y="168764"/>
                  </a:lnTo>
                  <a:lnTo>
                    <a:pt x="290845" y="193734"/>
                  </a:lnTo>
                  <a:lnTo>
                    <a:pt x="341170" y="212877"/>
                  </a:lnTo>
                  <a:lnTo>
                    <a:pt x="440417" y="238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200"/>
            <p:cNvSpPr/>
            <p:nvPr>
              <p:custDataLst>
                <p:tags r:id="rId72"/>
              </p:custDataLst>
            </p:nvPr>
          </p:nvSpPr>
          <p:spPr>
            <a:xfrm>
              <a:off x="4785066" y="857920"/>
              <a:ext cx="416611" cy="95226"/>
            </a:xfrm>
            <a:custGeom>
              <a:avLst/>
              <a:gdLst/>
              <a:ahLst/>
              <a:cxnLst/>
              <a:rect l="0" t="0" r="0" b="0"/>
              <a:pathLst>
                <a:path w="416611" h="95226">
                  <a:moveTo>
                    <a:pt x="0" y="95225"/>
                  </a:moveTo>
                  <a:lnTo>
                    <a:pt x="0" y="95225"/>
                  </a:lnTo>
                  <a:lnTo>
                    <a:pt x="45773" y="88906"/>
                  </a:lnTo>
                  <a:lnTo>
                    <a:pt x="96184" y="74922"/>
                  </a:lnTo>
                  <a:lnTo>
                    <a:pt x="148660" y="62951"/>
                  </a:lnTo>
                  <a:lnTo>
                    <a:pt x="204238" y="53875"/>
                  </a:lnTo>
                  <a:lnTo>
                    <a:pt x="253032" y="47527"/>
                  </a:lnTo>
                  <a:lnTo>
                    <a:pt x="307344" y="34909"/>
                  </a:lnTo>
                  <a:lnTo>
                    <a:pt x="359213" y="15765"/>
                  </a:lnTo>
                  <a:lnTo>
                    <a:pt x="41661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201"/>
            <p:cNvSpPr/>
            <p:nvPr>
              <p:custDataLst>
                <p:tags r:id="rId73"/>
              </p:custDataLst>
            </p:nvPr>
          </p:nvSpPr>
          <p:spPr>
            <a:xfrm>
              <a:off x="4940524" y="431532"/>
              <a:ext cx="284959" cy="688258"/>
            </a:xfrm>
            <a:custGeom>
              <a:avLst/>
              <a:gdLst/>
              <a:ahLst/>
              <a:cxnLst/>
              <a:rect l="0" t="0" r="0" b="0"/>
              <a:pathLst>
                <a:path w="284959" h="688258">
                  <a:moveTo>
                    <a:pt x="284958" y="140712"/>
                  </a:moveTo>
                  <a:lnTo>
                    <a:pt x="284958" y="140712"/>
                  </a:lnTo>
                  <a:lnTo>
                    <a:pt x="267227" y="83587"/>
                  </a:lnTo>
                  <a:lnTo>
                    <a:pt x="234869" y="43732"/>
                  </a:lnTo>
                  <a:lnTo>
                    <a:pt x="180497" y="11588"/>
                  </a:lnTo>
                  <a:lnTo>
                    <a:pt x="149230" y="1938"/>
                  </a:lnTo>
                  <a:lnTo>
                    <a:pt x="98606" y="0"/>
                  </a:lnTo>
                  <a:lnTo>
                    <a:pt x="78255" y="4550"/>
                  </a:lnTo>
                  <a:lnTo>
                    <a:pt x="51926" y="20867"/>
                  </a:lnTo>
                  <a:lnTo>
                    <a:pt x="33690" y="36135"/>
                  </a:lnTo>
                  <a:lnTo>
                    <a:pt x="7452" y="81731"/>
                  </a:lnTo>
                  <a:lnTo>
                    <a:pt x="1703" y="115007"/>
                  </a:lnTo>
                  <a:lnTo>
                    <a:pt x="0" y="164691"/>
                  </a:lnTo>
                  <a:lnTo>
                    <a:pt x="5814" y="214974"/>
                  </a:lnTo>
                  <a:lnTo>
                    <a:pt x="19628" y="271180"/>
                  </a:lnTo>
                  <a:lnTo>
                    <a:pt x="31175" y="316329"/>
                  </a:lnTo>
                  <a:lnTo>
                    <a:pt x="46925" y="375453"/>
                  </a:lnTo>
                  <a:lnTo>
                    <a:pt x="62772" y="432051"/>
                  </a:lnTo>
                  <a:lnTo>
                    <a:pt x="74671" y="478470"/>
                  </a:lnTo>
                  <a:lnTo>
                    <a:pt x="97399" y="537583"/>
                  </a:lnTo>
                  <a:lnTo>
                    <a:pt x="115122" y="594782"/>
                  </a:lnTo>
                  <a:lnTo>
                    <a:pt x="132745" y="654087"/>
                  </a:lnTo>
                  <a:lnTo>
                    <a:pt x="140886" y="674744"/>
                  </a:lnTo>
                  <a:lnTo>
                    <a:pt x="142120" y="6882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202"/>
            <p:cNvSpPr/>
            <p:nvPr>
              <p:custDataLst>
                <p:tags r:id="rId74"/>
              </p:custDataLst>
            </p:nvPr>
          </p:nvSpPr>
          <p:spPr>
            <a:xfrm>
              <a:off x="4392262" y="905532"/>
              <a:ext cx="285676" cy="11905"/>
            </a:xfrm>
            <a:custGeom>
              <a:avLst/>
              <a:gdLst/>
              <a:ahLst/>
              <a:cxnLst/>
              <a:rect l="0" t="0" r="0" b="0"/>
              <a:pathLst>
                <a:path w="285676" h="11905">
                  <a:moveTo>
                    <a:pt x="0" y="11904"/>
                  </a:moveTo>
                  <a:lnTo>
                    <a:pt x="0" y="11904"/>
                  </a:lnTo>
                  <a:lnTo>
                    <a:pt x="54796" y="11904"/>
                  </a:lnTo>
                  <a:lnTo>
                    <a:pt x="113969" y="2482"/>
                  </a:lnTo>
                  <a:lnTo>
                    <a:pt x="162411" y="491"/>
                  </a:lnTo>
                  <a:lnTo>
                    <a:pt x="216181" y="65"/>
                  </a:lnTo>
                  <a:lnTo>
                    <a:pt x="2856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203"/>
            <p:cNvSpPr/>
            <p:nvPr>
              <p:custDataLst>
                <p:tags r:id="rId75"/>
              </p:custDataLst>
            </p:nvPr>
          </p:nvSpPr>
          <p:spPr>
            <a:xfrm>
              <a:off x="4451778" y="732366"/>
              <a:ext cx="249967" cy="30330"/>
            </a:xfrm>
            <a:custGeom>
              <a:avLst/>
              <a:gdLst/>
              <a:ahLst/>
              <a:cxnLst/>
              <a:rect l="0" t="0" r="0" b="0"/>
              <a:pathLst>
                <a:path w="249967" h="30330">
                  <a:moveTo>
                    <a:pt x="0" y="30329"/>
                  </a:moveTo>
                  <a:lnTo>
                    <a:pt x="0" y="30329"/>
                  </a:lnTo>
                  <a:lnTo>
                    <a:pt x="6319" y="24010"/>
                  </a:lnTo>
                  <a:lnTo>
                    <a:pt x="12948" y="20907"/>
                  </a:lnTo>
                  <a:lnTo>
                    <a:pt x="66633" y="10342"/>
                  </a:lnTo>
                  <a:lnTo>
                    <a:pt x="121221" y="3750"/>
                  </a:lnTo>
                  <a:lnTo>
                    <a:pt x="150424" y="0"/>
                  </a:lnTo>
                  <a:lnTo>
                    <a:pt x="249966" y="65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204"/>
            <p:cNvSpPr/>
            <p:nvPr>
              <p:custDataLst>
                <p:tags r:id="rId76"/>
              </p:custDataLst>
            </p:nvPr>
          </p:nvSpPr>
          <p:spPr>
            <a:xfrm>
              <a:off x="3749492" y="444422"/>
              <a:ext cx="737996" cy="613304"/>
            </a:xfrm>
            <a:custGeom>
              <a:avLst/>
              <a:gdLst/>
              <a:ahLst/>
              <a:cxnLst/>
              <a:rect l="0" t="0" r="0" b="0"/>
              <a:pathLst>
                <a:path w="737996" h="613304">
                  <a:moveTo>
                    <a:pt x="0" y="8791"/>
                  </a:moveTo>
                  <a:lnTo>
                    <a:pt x="0" y="8791"/>
                  </a:lnTo>
                  <a:lnTo>
                    <a:pt x="6319" y="15110"/>
                  </a:lnTo>
                  <a:lnTo>
                    <a:pt x="9421" y="21739"/>
                  </a:lnTo>
                  <a:lnTo>
                    <a:pt x="10249" y="25358"/>
                  </a:lnTo>
                  <a:lnTo>
                    <a:pt x="38574" y="75345"/>
                  </a:lnTo>
                  <a:lnTo>
                    <a:pt x="54008" y="115987"/>
                  </a:lnTo>
                  <a:lnTo>
                    <a:pt x="65109" y="171688"/>
                  </a:lnTo>
                  <a:lnTo>
                    <a:pt x="75868" y="222672"/>
                  </a:lnTo>
                  <a:lnTo>
                    <a:pt x="83172" y="281460"/>
                  </a:lnTo>
                  <a:lnTo>
                    <a:pt x="92453" y="335591"/>
                  </a:lnTo>
                  <a:lnTo>
                    <a:pt x="103040" y="389082"/>
                  </a:lnTo>
                  <a:lnTo>
                    <a:pt x="112909" y="439053"/>
                  </a:lnTo>
                  <a:lnTo>
                    <a:pt x="131173" y="489996"/>
                  </a:lnTo>
                  <a:lnTo>
                    <a:pt x="162686" y="547276"/>
                  </a:lnTo>
                  <a:lnTo>
                    <a:pt x="170616" y="558040"/>
                  </a:lnTo>
                  <a:lnTo>
                    <a:pt x="178549" y="563706"/>
                  </a:lnTo>
                  <a:lnTo>
                    <a:pt x="182516" y="565217"/>
                  </a:lnTo>
                  <a:lnTo>
                    <a:pt x="193978" y="563369"/>
                  </a:lnTo>
                  <a:lnTo>
                    <a:pt x="200737" y="561024"/>
                  </a:lnTo>
                  <a:lnTo>
                    <a:pt x="205244" y="558139"/>
                  </a:lnTo>
                  <a:lnTo>
                    <a:pt x="208248" y="554893"/>
                  </a:lnTo>
                  <a:lnTo>
                    <a:pt x="219530" y="540478"/>
                  </a:lnTo>
                  <a:lnTo>
                    <a:pt x="240721" y="511910"/>
                  </a:lnTo>
                  <a:lnTo>
                    <a:pt x="261697" y="459963"/>
                  </a:lnTo>
                  <a:lnTo>
                    <a:pt x="281685" y="402766"/>
                  </a:lnTo>
                  <a:lnTo>
                    <a:pt x="301543" y="352308"/>
                  </a:lnTo>
                  <a:lnTo>
                    <a:pt x="313449" y="324095"/>
                  </a:lnTo>
                  <a:lnTo>
                    <a:pt x="324911" y="310721"/>
                  </a:lnTo>
                  <a:lnTo>
                    <a:pt x="336178" y="300368"/>
                  </a:lnTo>
                  <a:lnTo>
                    <a:pt x="343843" y="288426"/>
                  </a:lnTo>
                  <a:lnTo>
                    <a:pt x="350324" y="285169"/>
                  </a:lnTo>
                  <a:lnTo>
                    <a:pt x="353903" y="285623"/>
                  </a:lnTo>
                  <a:lnTo>
                    <a:pt x="361407" y="289654"/>
                  </a:lnTo>
                  <a:lnTo>
                    <a:pt x="373067" y="299359"/>
                  </a:lnTo>
                  <a:lnTo>
                    <a:pt x="377419" y="310308"/>
                  </a:lnTo>
                  <a:lnTo>
                    <a:pt x="388622" y="357391"/>
                  </a:lnTo>
                  <a:lnTo>
                    <a:pt x="395505" y="411428"/>
                  </a:lnTo>
                  <a:lnTo>
                    <a:pt x="411676" y="470096"/>
                  </a:lnTo>
                  <a:lnTo>
                    <a:pt x="425680" y="520163"/>
                  </a:lnTo>
                  <a:lnTo>
                    <a:pt x="455913" y="568792"/>
                  </a:lnTo>
                  <a:lnTo>
                    <a:pt x="484290" y="598486"/>
                  </a:lnTo>
                  <a:lnTo>
                    <a:pt x="503820" y="610118"/>
                  </a:lnTo>
                  <a:lnTo>
                    <a:pt x="514004" y="613303"/>
                  </a:lnTo>
                  <a:lnTo>
                    <a:pt x="519894" y="611508"/>
                  </a:lnTo>
                  <a:lnTo>
                    <a:pt x="556019" y="588812"/>
                  </a:lnTo>
                  <a:lnTo>
                    <a:pt x="568064" y="569888"/>
                  </a:lnTo>
                  <a:lnTo>
                    <a:pt x="590757" y="517120"/>
                  </a:lnTo>
                  <a:lnTo>
                    <a:pt x="603448" y="475848"/>
                  </a:lnTo>
                  <a:lnTo>
                    <a:pt x="616088" y="421562"/>
                  </a:lnTo>
                  <a:lnTo>
                    <a:pt x="627223" y="371654"/>
                  </a:lnTo>
                  <a:lnTo>
                    <a:pt x="638898" y="322774"/>
                  </a:lnTo>
                  <a:lnTo>
                    <a:pt x="650734" y="276108"/>
                  </a:lnTo>
                  <a:lnTo>
                    <a:pt x="664229" y="224500"/>
                  </a:lnTo>
                  <a:lnTo>
                    <a:pt x="679215" y="170532"/>
                  </a:lnTo>
                  <a:lnTo>
                    <a:pt x="688177" y="117302"/>
                  </a:lnTo>
                  <a:lnTo>
                    <a:pt x="699514" y="60112"/>
                  </a:lnTo>
                  <a:lnTo>
                    <a:pt x="704991" y="33696"/>
                  </a:lnTo>
                  <a:lnTo>
                    <a:pt x="714991" y="12643"/>
                  </a:lnTo>
                  <a:lnTo>
                    <a:pt x="723899" y="0"/>
                  </a:lnTo>
                  <a:lnTo>
                    <a:pt x="737995" y="87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3" name="SMARTInkShape-1205"/>
          <p:cNvSpPr/>
          <p:nvPr>
            <p:custDataLst>
              <p:tags r:id="rId1"/>
            </p:custDataLst>
          </p:nvPr>
        </p:nvSpPr>
        <p:spPr>
          <a:xfrm>
            <a:off x="654673" y="1858657"/>
            <a:ext cx="1404573" cy="46741"/>
          </a:xfrm>
          <a:custGeom>
            <a:avLst/>
            <a:gdLst/>
            <a:ahLst/>
            <a:cxnLst/>
            <a:rect l="0" t="0" r="0" b="0"/>
            <a:pathLst>
              <a:path w="1404573" h="46741">
                <a:moveTo>
                  <a:pt x="0" y="46740"/>
                </a:moveTo>
                <a:lnTo>
                  <a:pt x="0" y="46740"/>
                </a:lnTo>
                <a:lnTo>
                  <a:pt x="6319" y="46740"/>
                </a:lnTo>
                <a:lnTo>
                  <a:pt x="59917" y="32045"/>
                </a:lnTo>
                <a:lnTo>
                  <a:pt x="83441" y="25633"/>
                </a:lnTo>
                <a:lnTo>
                  <a:pt x="140698" y="23289"/>
                </a:lnTo>
                <a:lnTo>
                  <a:pt x="193555" y="23004"/>
                </a:lnTo>
                <a:lnTo>
                  <a:pt x="238983" y="22954"/>
                </a:lnTo>
                <a:lnTo>
                  <a:pt x="289475" y="22940"/>
                </a:lnTo>
                <a:lnTo>
                  <a:pt x="342790" y="19409"/>
                </a:lnTo>
                <a:lnTo>
                  <a:pt x="395563" y="12685"/>
                </a:lnTo>
                <a:lnTo>
                  <a:pt x="450465" y="11357"/>
                </a:lnTo>
                <a:lnTo>
                  <a:pt x="505199" y="11095"/>
                </a:lnTo>
                <a:lnTo>
                  <a:pt x="554904" y="11043"/>
                </a:lnTo>
                <a:lnTo>
                  <a:pt x="613021" y="4175"/>
                </a:lnTo>
                <a:lnTo>
                  <a:pt x="656243" y="5758"/>
                </a:lnTo>
                <a:lnTo>
                  <a:pt x="707538" y="0"/>
                </a:lnTo>
                <a:lnTo>
                  <a:pt x="756569" y="2827"/>
                </a:lnTo>
                <a:lnTo>
                  <a:pt x="805148" y="9410"/>
                </a:lnTo>
                <a:lnTo>
                  <a:pt x="856498" y="10550"/>
                </a:lnTo>
                <a:lnTo>
                  <a:pt x="907229" y="10935"/>
                </a:lnTo>
                <a:lnTo>
                  <a:pt x="958397" y="11012"/>
                </a:lnTo>
                <a:lnTo>
                  <a:pt x="1013716" y="11027"/>
                </a:lnTo>
                <a:lnTo>
                  <a:pt x="1062750" y="11029"/>
                </a:lnTo>
                <a:lnTo>
                  <a:pt x="1120254" y="14557"/>
                </a:lnTo>
                <a:lnTo>
                  <a:pt x="1173096" y="21279"/>
                </a:lnTo>
                <a:lnTo>
                  <a:pt x="1231333" y="22716"/>
                </a:lnTo>
                <a:lnTo>
                  <a:pt x="1284238" y="29210"/>
                </a:lnTo>
                <a:lnTo>
                  <a:pt x="1336348" y="34343"/>
                </a:lnTo>
                <a:lnTo>
                  <a:pt x="1404572" y="3483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SMARTInkShape-Group260"/>
          <p:cNvGrpSpPr/>
          <p:nvPr/>
        </p:nvGrpSpPr>
        <p:grpSpPr>
          <a:xfrm>
            <a:off x="4405546" y="1788777"/>
            <a:ext cx="2326311" cy="568941"/>
            <a:chOff x="4405546" y="1788777"/>
            <a:chExt cx="2326311" cy="568941"/>
          </a:xfrm>
        </p:grpSpPr>
        <p:sp>
          <p:nvSpPr>
            <p:cNvPr id="204" name="SMARTInkShape-1206"/>
            <p:cNvSpPr/>
            <p:nvPr>
              <p:custDataLst>
                <p:tags r:id="rId61"/>
              </p:custDataLst>
            </p:nvPr>
          </p:nvSpPr>
          <p:spPr>
            <a:xfrm>
              <a:off x="6353148" y="1857784"/>
              <a:ext cx="378709" cy="497576"/>
            </a:xfrm>
            <a:custGeom>
              <a:avLst/>
              <a:gdLst/>
              <a:ahLst/>
              <a:cxnLst/>
              <a:rect l="0" t="0" r="0" b="0"/>
              <a:pathLst>
                <a:path w="378709" h="497576">
                  <a:moveTo>
                    <a:pt x="205487" y="71419"/>
                  </a:moveTo>
                  <a:lnTo>
                    <a:pt x="205487" y="71419"/>
                  </a:lnTo>
                  <a:lnTo>
                    <a:pt x="199168" y="58781"/>
                  </a:lnTo>
                  <a:lnTo>
                    <a:pt x="189012" y="49050"/>
                  </a:lnTo>
                  <a:lnTo>
                    <a:pt x="164896" y="36136"/>
                  </a:lnTo>
                  <a:lnTo>
                    <a:pt x="132622" y="27459"/>
                  </a:lnTo>
                  <a:lnTo>
                    <a:pt x="79851" y="24528"/>
                  </a:lnTo>
                  <a:lnTo>
                    <a:pt x="60155" y="27654"/>
                  </a:lnTo>
                  <a:lnTo>
                    <a:pt x="24096" y="46756"/>
                  </a:lnTo>
                  <a:lnTo>
                    <a:pt x="3026" y="68373"/>
                  </a:lnTo>
                  <a:lnTo>
                    <a:pt x="0" y="90786"/>
                  </a:lnTo>
                  <a:lnTo>
                    <a:pt x="4386" y="117059"/>
                  </a:lnTo>
                  <a:lnTo>
                    <a:pt x="15153" y="141961"/>
                  </a:lnTo>
                  <a:lnTo>
                    <a:pt x="69289" y="197612"/>
                  </a:lnTo>
                  <a:lnTo>
                    <a:pt x="128332" y="235682"/>
                  </a:lnTo>
                  <a:lnTo>
                    <a:pt x="182493" y="273982"/>
                  </a:lnTo>
                  <a:lnTo>
                    <a:pt x="235768" y="314800"/>
                  </a:lnTo>
                  <a:lnTo>
                    <a:pt x="292978" y="354619"/>
                  </a:lnTo>
                  <a:lnTo>
                    <a:pt x="347552" y="404626"/>
                  </a:lnTo>
                  <a:lnTo>
                    <a:pt x="366056" y="422746"/>
                  </a:lnTo>
                  <a:lnTo>
                    <a:pt x="376044" y="443144"/>
                  </a:lnTo>
                  <a:lnTo>
                    <a:pt x="378708" y="454138"/>
                  </a:lnTo>
                  <a:lnTo>
                    <a:pt x="377838" y="464113"/>
                  </a:lnTo>
                  <a:lnTo>
                    <a:pt x="369818" y="482249"/>
                  </a:lnTo>
                  <a:lnTo>
                    <a:pt x="360008" y="488144"/>
                  </a:lnTo>
                  <a:lnTo>
                    <a:pt x="315930" y="496440"/>
                  </a:lnTo>
                  <a:lnTo>
                    <a:pt x="271422" y="497575"/>
                  </a:lnTo>
                  <a:lnTo>
                    <a:pt x="224292" y="486780"/>
                  </a:lnTo>
                  <a:lnTo>
                    <a:pt x="164822" y="465593"/>
                  </a:lnTo>
                  <a:lnTo>
                    <a:pt x="129318" y="444116"/>
                  </a:lnTo>
                  <a:lnTo>
                    <a:pt x="107385" y="421968"/>
                  </a:lnTo>
                  <a:lnTo>
                    <a:pt x="93245" y="392187"/>
                  </a:lnTo>
                  <a:lnTo>
                    <a:pt x="87350" y="336963"/>
                  </a:lnTo>
                  <a:lnTo>
                    <a:pt x="99359" y="292349"/>
                  </a:lnTo>
                  <a:lnTo>
                    <a:pt x="132191" y="235340"/>
                  </a:lnTo>
                  <a:lnTo>
                    <a:pt x="170436" y="188590"/>
                  </a:lnTo>
                  <a:lnTo>
                    <a:pt x="204834" y="136837"/>
                  </a:lnTo>
                  <a:lnTo>
                    <a:pt x="225573" y="105351"/>
                  </a:lnTo>
                  <a:lnTo>
                    <a:pt x="249246" y="48502"/>
                  </a:lnTo>
                  <a:lnTo>
                    <a:pt x="253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207"/>
            <p:cNvSpPr/>
            <p:nvPr>
              <p:custDataLst>
                <p:tags r:id="rId62"/>
              </p:custDataLst>
            </p:nvPr>
          </p:nvSpPr>
          <p:spPr>
            <a:xfrm>
              <a:off x="6320572" y="2226782"/>
              <a:ext cx="1" cy="11904"/>
            </a:xfrm>
            <a:custGeom>
              <a:avLst/>
              <a:gdLst/>
              <a:ahLst/>
              <a:cxnLst/>
              <a:rect l="0" t="0" r="0" b="0"/>
              <a:pathLst>
                <a:path w="1" h="11904">
                  <a:moveTo>
                    <a:pt x="0" y="0"/>
                  </a:moveTo>
                  <a:lnTo>
                    <a:pt x="0" y="0"/>
                  </a:lnTo>
                  <a:lnTo>
                    <a:pt x="0" y="119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208"/>
            <p:cNvSpPr/>
            <p:nvPr>
              <p:custDataLst>
                <p:tags r:id="rId63"/>
              </p:custDataLst>
            </p:nvPr>
          </p:nvSpPr>
          <p:spPr>
            <a:xfrm>
              <a:off x="5976696" y="1829416"/>
              <a:ext cx="296265" cy="528302"/>
            </a:xfrm>
            <a:custGeom>
              <a:avLst/>
              <a:gdLst/>
              <a:ahLst/>
              <a:cxnLst/>
              <a:rect l="0" t="0" r="0" b="0"/>
              <a:pathLst>
                <a:path w="296265" h="528302">
                  <a:moveTo>
                    <a:pt x="260554" y="111690"/>
                  </a:moveTo>
                  <a:lnTo>
                    <a:pt x="260554" y="111690"/>
                  </a:lnTo>
                  <a:lnTo>
                    <a:pt x="260554" y="105371"/>
                  </a:lnTo>
                  <a:lnTo>
                    <a:pt x="281051" y="73461"/>
                  </a:lnTo>
                  <a:lnTo>
                    <a:pt x="283380" y="54220"/>
                  </a:lnTo>
                  <a:lnTo>
                    <a:pt x="276871" y="39417"/>
                  </a:lnTo>
                  <a:lnTo>
                    <a:pt x="271432" y="31767"/>
                  </a:lnTo>
                  <a:lnTo>
                    <a:pt x="254809" y="19739"/>
                  </a:lnTo>
                  <a:lnTo>
                    <a:pt x="205488" y="1241"/>
                  </a:lnTo>
                  <a:lnTo>
                    <a:pt x="179210" y="0"/>
                  </a:lnTo>
                  <a:lnTo>
                    <a:pt x="126157" y="13464"/>
                  </a:lnTo>
                  <a:lnTo>
                    <a:pt x="92884" y="27332"/>
                  </a:lnTo>
                  <a:lnTo>
                    <a:pt x="46898" y="64774"/>
                  </a:lnTo>
                  <a:lnTo>
                    <a:pt x="25461" y="91617"/>
                  </a:lnTo>
                  <a:lnTo>
                    <a:pt x="5346" y="141769"/>
                  </a:lnTo>
                  <a:lnTo>
                    <a:pt x="0" y="182634"/>
                  </a:lnTo>
                  <a:lnTo>
                    <a:pt x="2601" y="223527"/>
                  </a:lnTo>
                  <a:lnTo>
                    <a:pt x="9684" y="243395"/>
                  </a:lnTo>
                  <a:lnTo>
                    <a:pt x="36936" y="279530"/>
                  </a:lnTo>
                  <a:lnTo>
                    <a:pt x="62481" y="293384"/>
                  </a:lnTo>
                  <a:lnTo>
                    <a:pt x="95178" y="299546"/>
                  </a:lnTo>
                  <a:lnTo>
                    <a:pt x="129995" y="295053"/>
                  </a:lnTo>
                  <a:lnTo>
                    <a:pt x="165440" y="272707"/>
                  </a:lnTo>
                  <a:lnTo>
                    <a:pt x="200815" y="240436"/>
                  </a:lnTo>
                  <a:lnTo>
                    <a:pt x="221380" y="200562"/>
                  </a:lnTo>
                  <a:lnTo>
                    <a:pt x="234463" y="159201"/>
                  </a:lnTo>
                  <a:lnTo>
                    <a:pt x="236071" y="138259"/>
                  </a:lnTo>
                  <a:lnTo>
                    <a:pt x="225317" y="101149"/>
                  </a:lnTo>
                  <a:lnTo>
                    <a:pt x="224863" y="158653"/>
                  </a:lnTo>
                  <a:lnTo>
                    <a:pt x="224850" y="206723"/>
                  </a:lnTo>
                  <a:lnTo>
                    <a:pt x="224846" y="254471"/>
                  </a:lnTo>
                  <a:lnTo>
                    <a:pt x="228372" y="295070"/>
                  </a:lnTo>
                  <a:lnTo>
                    <a:pt x="236967" y="351712"/>
                  </a:lnTo>
                  <a:lnTo>
                    <a:pt x="249478" y="399859"/>
                  </a:lnTo>
                  <a:lnTo>
                    <a:pt x="255632" y="415668"/>
                  </a:lnTo>
                  <a:lnTo>
                    <a:pt x="266224" y="469627"/>
                  </a:lnTo>
                  <a:lnTo>
                    <a:pt x="273214" y="482385"/>
                  </a:lnTo>
                  <a:lnTo>
                    <a:pt x="276929" y="485787"/>
                  </a:lnTo>
                  <a:lnTo>
                    <a:pt x="281058" y="496621"/>
                  </a:lnTo>
                  <a:lnTo>
                    <a:pt x="284216" y="508930"/>
                  </a:lnTo>
                  <a:lnTo>
                    <a:pt x="296264" y="5283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209"/>
            <p:cNvSpPr/>
            <p:nvPr>
              <p:custDataLst>
                <p:tags r:id="rId64"/>
              </p:custDataLst>
            </p:nvPr>
          </p:nvSpPr>
          <p:spPr>
            <a:xfrm>
              <a:off x="5630190" y="2000622"/>
              <a:ext cx="142838" cy="333289"/>
            </a:xfrm>
            <a:custGeom>
              <a:avLst/>
              <a:gdLst/>
              <a:ahLst/>
              <a:cxnLst/>
              <a:rect l="0" t="0" r="0" b="0"/>
              <a:pathLst>
                <a:path w="142838" h="333289">
                  <a:moveTo>
                    <a:pt x="142837" y="0"/>
                  </a:moveTo>
                  <a:lnTo>
                    <a:pt x="142837" y="0"/>
                  </a:lnTo>
                  <a:lnTo>
                    <a:pt x="142837" y="12638"/>
                  </a:lnTo>
                  <a:lnTo>
                    <a:pt x="120468" y="70601"/>
                  </a:lnTo>
                  <a:lnTo>
                    <a:pt x="103444" y="125189"/>
                  </a:lnTo>
                  <a:lnTo>
                    <a:pt x="79832" y="174378"/>
                  </a:lnTo>
                  <a:lnTo>
                    <a:pt x="57209" y="225336"/>
                  </a:lnTo>
                  <a:lnTo>
                    <a:pt x="26548" y="279653"/>
                  </a:lnTo>
                  <a:lnTo>
                    <a:pt x="0" y="333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210"/>
            <p:cNvSpPr/>
            <p:nvPr>
              <p:custDataLst>
                <p:tags r:id="rId65"/>
              </p:custDataLst>
            </p:nvPr>
          </p:nvSpPr>
          <p:spPr>
            <a:xfrm>
              <a:off x="5558771" y="1953009"/>
              <a:ext cx="428514" cy="333290"/>
            </a:xfrm>
            <a:custGeom>
              <a:avLst/>
              <a:gdLst/>
              <a:ahLst/>
              <a:cxnLst/>
              <a:rect l="0" t="0" r="0" b="0"/>
              <a:pathLst>
                <a:path w="428514" h="333290">
                  <a:moveTo>
                    <a:pt x="0" y="0"/>
                  </a:moveTo>
                  <a:lnTo>
                    <a:pt x="0" y="0"/>
                  </a:lnTo>
                  <a:lnTo>
                    <a:pt x="33536" y="54127"/>
                  </a:lnTo>
                  <a:lnTo>
                    <a:pt x="72273" y="105219"/>
                  </a:lnTo>
                  <a:lnTo>
                    <a:pt x="122033" y="154735"/>
                  </a:lnTo>
                  <a:lnTo>
                    <a:pt x="172870" y="189666"/>
                  </a:lnTo>
                  <a:lnTo>
                    <a:pt x="225657" y="230025"/>
                  </a:lnTo>
                  <a:lnTo>
                    <a:pt x="281853" y="269792"/>
                  </a:lnTo>
                  <a:lnTo>
                    <a:pt x="337634" y="305954"/>
                  </a:lnTo>
                  <a:lnTo>
                    <a:pt x="352413" y="315850"/>
                  </a:lnTo>
                  <a:lnTo>
                    <a:pt x="381718" y="327534"/>
                  </a:lnTo>
                  <a:lnTo>
                    <a:pt x="428513" y="3332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211"/>
            <p:cNvSpPr/>
            <p:nvPr>
              <p:custDataLst>
                <p:tags r:id="rId66"/>
              </p:custDataLst>
            </p:nvPr>
          </p:nvSpPr>
          <p:spPr>
            <a:xfrm>
              <a:off x="5203472" y="1893494"/>
              <a:ext cx="376086" cy="445386"/>
            </a:xfrm>
            <a:custGeom>
              <a:avLst/>
              <a:gdLst/>
              <a:ahLst/>
              <a:cxnLst/>
              <a:rect l="0" t="0" r="0" b="0"/>
              <a:pathLst>
                <a:path w="376086" h="445386">
                  <a:moveTo>
                    <a:pt x="141042" y="0"/>
                  </a:moveTo>
                  <a:lnTo>
                    <a:pt x="141042" y="0"/>
                  </a:lnTo>
                  <a:lnTo>
                    <a:pt x="115146" y="16475"/>
                  </a:lnTo>
                  <a:lnTo>
                    <a:pt x="72966" y="59917"/>
                  </a:lnTo>
                  <a:lnTo>
                    <a:pt x="42044" y="110071"/>
                  </a:lnTo>
                  <a:lnTo>
                    <a:pt x="22833" y="160955"/>
                  </a:lnTo>
                  <a:lnTo>
                    <a:pt x="6302" y="216219"/>
                  </a:lnTo>
                  <a:lnTo>
                    <a:pt x="603" y="265243"/>
                  </a:lnTo>
                  <a:lnTo>
                    <a:pt x="0" y="311520"/>
                  </a:lnTo>
                  <a:lnTo>
                    <a:pt x="14773" y="361023"/>
                  </a:lnTo>
                  <a:lnTo>
                    <a:pt x="28052" y="386615"/>
                  </a:lnTo>
                  <a:lnTo>
                    <a:pt x="51721" y="409780"/>
                  </a:lnTo>
                  <a:lnTo>
                    <a:pt x="81953" y="430163"/>
                  </a:lnTo>
                  <a:lnTo>
                    <a:pt x="137343" y="445385"/>
                  </a:lnTo>
                  <a:lnTo>
                    <a:pt x="175655" y="443946"/>
                  </a:lnTo>
                  <a:lnTo>
                    <a:pt x="224147" y="430288"/>
                  </a:lnTo>
                  <a:lnTo>
                    <a:pt x="275460" y="403490"/>
                  </a:lnTo>
                  <a:lnTo>
                    <a:pt x="301299" y="388295"/>
                  </a:lnTo>
                  <a:lnTo>
                    <a:pt x="339893" y="342769"/>
                  </a:lnTo>
                  <a:lnTo>
                    <a:pt x="361759" y="290242"/>
                  </a:lnTo>
                  <a:lnTo>
                    <a:pt x="373378" y="257785"/>
                  </a:lnTo>
                  <a:lnTo>
                    <a:pt x="376085" y="215838"/>
                  </a:lnTo>
                  <a:lnTo>
                    <a:pt x="369099" y="173872"/>
                  </a:lnTo>
                  <a:lnTo>
                    <a:pt x="344739" y="121910"/>
                  </a:lnTo>
                  <a:lnTo>
                    <a:pt x="301445" y="66948"/>
                  </a:lnTo>
                  <a:lnTo>
                    <a:pt x="268393" y="38794"/>
                  </a:lnTo>
                  <a:lnTo>
                    <a:pt x="230514" y="17264"/>
                  </a:lnTo>
                  <a:lnTo>
                    <a:pt x="174831" y="3802"/>
                  </a:lnTo>
                  <a:lnTo>
                    <a:pt x="132097" y="4653"/>
                  </a:lnTo>
                  <a:lnTo>
                    <a:pt x="73980" y="19128"/>
                  </a:lnTo>
                  <a:lnTo>
                    <a:pt x="57720" y="23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212"/>
            <p:cNvSpPr/>
            <p:nvPr>
              <p:custDataLst>
                <p:tags r:id="rId67"/>
              </p:custDataLst>
            </p:nvPr>
          </p:nvSpPr>
          <p:spPr>
            <a:xfrm>
              <a:off x="4846149" y="1881591"/>
              <a:ext cx="410658" cy="425759"/>
            </a:xfrm>
            <a:custGeom>
              <a:avLst/>
              <a:gdLst/>
              <a:ahLst/>
              <a:cxnLst/>
              <a:rect l="0" t="0" r="0" b="0"/>
              <a:pathLst>
                <a:path w="410658" h="425759">
                  <a:moveTo>
                    <a:pt x="81755" y="0"/>
                  </a:moveTo>
                  <a:lnTo>
                    <a:pt x="81755" y="0"/>
                  </a:lnTo>
                  <a:lnTo>
                    <a:pt x="72252" y="10825"/>
                  </a:lnTo>
                  <a:lnTo>
                    <a:pt x="53774" y="50867"/>
                  </a:lnTo>
                  <a:lnTo>
                    <a:pt x="38069" y="102725"/>
                  </a:lnTo>
                  <a:lnTo>
                    <a:pt x="22231" y="148238"/>
                  </a:lnTo>
                  <a:lnTo>
                    <a:pt x="6367" y="207388"/>
                  </a:lnTo>
                  <a:lnTo>
                    <a:pt x="0" y="253654"/>
                  </a:lnTo>
                  <a:lnTo>
                    <a:pt x="220" y="293234"/>
                  </a:lnTo>
                  <a:lnTo>
                    <a:pt x="15061" y="346448"/>
                  </a:lnTo>
                  <a:lnTo>
                    <a:pt x="32750" y="381273"/>
                  </a:lnTo>
                  <a:lnTo>
                    <a:pt x="50716" y="397818"/>
                  </a:lnTo>
                  <a:lnTo>
                    <a:pt x="86665" y="414569"/>
                  </a:lnTo>
                  <a:lnTo>
                    <a:pt x="133570" y="425758"/>
                  </a:lnTo>
                  <a:lnTo>
                    <a:pt x="172641" y="421378"/>
                  </a:lnTo>
                  <a:lnTo>
                    <a:pt x="230593" y="399868"/>
                  </a:lnTo>
                  <a:lnTo>
                    <a:pt x="277309" y="377985"/>
                  </a:lnTo>
                  <a:lnTo>
                    <a:pt x="324059" y="348583"/>
                  </a:lnTo>
                  <a:lnTo>
                    <a:pt x="365623" y="307800"/>
                  </a:lnTo>
                  <a:lnTo>
                    <a:pt x="400240" y="249744"/>
                  </a:lnTo>
                  <a:lnTo>
                    <a:pt x="410657" y="220510"/>
                  </a:lnTo>
                  <a:lnTo>
                    <a:pt x="407425" y="182457"/>
                  </a:lnTo>
                  <a:lnTo>
                    <a:pt x="387228" y="134862"/>
                  </a:lnTo>
                  <a:lnTo>
                    <a:pt x="372262" y="110196"/>
                  </a:lnTo>
                  <a:lnTo>
                    <a:pt x="322332" y="64346"/>
                  </a:lnTo>
                  <a:lnTo>
                    <a:pt x="273094" y="38623"/>
                  </a:lnTo>
                  <a:lnTo>
                    <a:pt x="224768" y="20413"/>
                  </a:lnTo>
                  <a:lnTo>
                    <a:pt x="188935" y="14424"/>
                  </a:lnTo>
                  <a:lnTo>
                    <a:pt x="130107" y="22373"/>
                  </a:lnTo>
                  <a:lnTo>
                    <a:pt x="81755" y="476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213"/>
            <p:cNvSpPr/>
            <p:nvPr>
              <p:custDataLst>
                <p:tags r:id="rId68"/>
              </p:custDataLst>
            </p:nvPr>
          </p:nvSpPr>
          <p:spPr>
            <a:xfrm>
              <a:off x="4405546" y="1788777"/>
              <a:ext cx="462843" cy="497522"/>
            </a:xfrm>
            <a:custGeom>
              <a:avLst/>
              <a:gdLst/>
              <a:ahLst/>
              <a:cxnLst/>
              <a:rect l="0" t="0" r="0" b="0"/>
              <a:pathLst>
                <a:path w="462843" h="497522">
                  <a:moveTo>
                    <a:pt x="81941" y="152329"/>
                  </a:moveTo>
                  <a:lnTo>
                    <a:pt x="81941" y="152329"/>
                  </a:lnTo>
                  <a:lnTo>
                    <a:pt x="75622" y="146010"/>
                  </a:lnTo>
                  <a:lnTo>
                    <a:pt x="72520" y="139381"/>
                  </a:lnTo>
                  <a:lnTo>
                    <a:pt x="70528" y="118030"/>
                  </a:lnTo>
                  <a:lnTo>
                    <a:pt x="82189" y="64890"/>
                  </a:lnTo>
                  <a:lnTo>
                    <a:pt x="87783" y="49102"/>
                  </a:lnTo>
                  <a:lnTo>
                    <a:pt x="101731" y="36795"/>
                  </a:lnTo>
                  <a:lnTo>
                    <a:pt x="160061" y="9799"/>
                  </a:lnTo>
                  <a:lnTo>
                    <a:pt x="218167" y="0"/>
                  </a:lnTo>
                  <a:lnTo>
                    <a:pt x="258529" y="4622"/>
                  </a:lnTo>
                  <a:lnTo>
                    <a:pt x="316219" y="27693"/>
                  </a:lnTo>
                  <a:lnTo>
                    <a:pt x="325416" y="29561"/>
                  </a:lnTo>
                  <a:lnTo>
                    <a:pt x="342689" y="42218"/>
                  </a:lnTo>
                  <a:lnTo>
                    <a:pt x="397219" y="98446"/>
                  </a:lnTo>
                  <a:lnTo>
                    <a:pt x="408547" y="112510"/>
                  </a:lnTo>
                  <a:lnTo>
                    <a:pt x="430743" y="171578"/>
                  </a:lnTo>
                  <a:lnTo>
                    <a:pt x="444255" y="215990"/>
                  </a:lnTo>
                  <a:lnTo>
                    <a:pt x="436932" y="272963"/>
                  </a:lnTo>
                  <a:lnTo>
                    <a:pt x="422749" y="322523"/>
                  </a:lnTo>
                  <a:lnTo>
                    <a:pt x="390323" y="375430"/>
                  </a:lnTo>
                  <a:lnTo>
                    <a:pt x="334293" y="425833"/>
                  </a:lnTo>
                  <a:lnTo>
                    <a:pt x="287999" y="457790"/>
                  </a:lnTo>
                  <a:lnTo>
                    <a:pt x="243364" y="475315"/>
                  </a:lnTo>
                  <a:lnTo>
                    <a:pt x="196634" y="488884"/>
                  </a:lnTo>
                  <a:lnTo>
                    <a:pt x="139971" y="496384"/>
                  </a:lnTo>
                  <a:lnTo>
                    <a:pt x="87232" y="490977"/>
                  </a:lnTo>
                  <a:lnTo>
                    <a:pt x="60437" y="487206"/>
                  </a:lnTo>
                  <a:lnTo>
                    <a:pt x="45492" y="479269"/>
                  </a:lnTo>
                  <a:lnTo>
                    <a:pt x="9102" y="446427"/>
                  </a:lnTo>
                  <a:lnTo>
                    <a:pt x="3278" y="436017"/>
                  </a:lnTo>
                  <a:lnTo>
                    <a:pt x="0" y="416402"/>
                  </a:lnTo>
                  <a:lnTo>
                    <a:pt x="5347" y="387518"/>
                  </a:lnTo>
                  <a:lnTo>
                    <a:pt x="15308" y="366469"/>
                  </a:lnTo>
                  <a:lnTo>
                    <a:pt x="39273" y="339218"/>
                  </a:lnTo>
                  <a:lnTo>
                    <a:pt x="56806" y="327971"/>
                  </a:lnTo>
                  <a:lnTo>
                    <a:pt x="108463" y="302475"/>
                  </a:lnTo>
                  <a:lnTo>
                    <a:pt x="159530" y="287451"/>
                  </a:lnTo>
                  <a:lnTo>
                    <a:pt x="208510" y="284091"/>
                  </a:lnTo>
                  <a:lnTo>
                    <a:pt x="266484" y="284750"/>
                  </a:lnTo>
                  <a:lnTo>
                    <a:pt x="298562" y="294138"/>
                  </a:lnTo>
                  <a:lnTo>
                    <a:pt x="356025" y="327818"/>
                  </a:lnTo>
                  <a:lnTo>
                    <a:pt x="406663" y="370672"/>
                  </a:lnTo>
                  <a:lnTo>
                    <a:pt x="440773" y="415006"/>
                  </a:lnTo>
                  <a:lnTo>
                    <a:pt x="458090" y="454917"/>
                  </a:lnTo>
                  <a:lnTo>
                    <a:pt x="462842" y="497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261"/>
          <p:cNvGrpSpPr/>
          <p:nvPr/>
        </p:nvGrpSpPr>
        <p:grpSpPr>
          <a:xfrm>
            <a:off x="4570809" y="2833843"/>
            <a:ext cx="249967" cy="190451"/>
            <a:chOff x="4570809" y="2833843"/>
            <a:chExt cx="249967" cy="190451"/>
          </a:xfrm>
        </p:grpSpPr>
        <p:sp>
          <p:nvSpPr>
            <p:cNvPr id="213" name="SMARTInkShape-1214"/>
            <p:cNvSpPr/>
            <p:nvPr>
              <p:custDataLst>
                <p:tags r:id="rId59"/>
              </p:custDataLst>
            </p:nvPr>
          </p:nvSpPr>
          <p:spPr>
            <a:xfrm>
              <a:off x="4654131" y="3000487"/>
              <a:ext cx="166645" cy="23807"/>
            </a:xfrm>
            <a:custGeom>
              <a:avLst/>
              <a:gdLst/>
              <a:ahLst/>
              <a:cxnLst/>
              <a:rect l="0" t="0" r="0" b="0"/>
              <a:pathLst>
                <a:path w="166645" h="23807">
                  <a:moveTo>
                    <a:pt x="0" y="0"/>
                  </a:moveTo>
                  <a:lnTo>
                    <a:pt x="0" y="0"/>
                  </a:lnTo>
                  <a:lnTo>
                    <a:pt x="48266" y="3527"/>
                  </a:lnTo>
                  <a:lnTo>
                    <a:pt x="166644" y="23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215"/>
            <p:cNvSpPr/>
            <p:nvPr>
              <p:custDataLst>
                <p:tags r:id="rId60"/>
              </p:custDataLst>
            </p:nvPr>
          </p:nvSpPr>
          <p:spPr>
            <a:xfrm>
              <a:off x="4570809" y="2833843"/>
              <a:ext cx="190452" cy="23807"/>
            </a:xfrm>
            <a:custGeom>
              <a:avLst/>
              <a:gdLst/>
              <a:ahLst/>
              <a:cxnLst/>
              <a:rect l="0" t="0" r="0" b="0"/>
              <a:pathLst>
                <a:path w="190452" h="23807">
                  <a:moveTo>
                    <a:pt x="0" y="23806"/>
                  </a:moveTo>
                  <a:lnTo>
                    <a:pt x="0" y="23806"/>
                  </a:lnTo>
                  <a:lnTo>
                    <a:pt x="12148" y="22483"/>
                  </a:lnTo>
                  <a:lnTo>
                    <a:pt x="61116" y="13557"/>
                  </a:lnTo>
                  <a:lnTo>
                    <a:pt x="115716" y="2699"/>
                  </a:lnTo>
                  <a:lnTo>
                    <a:pt x="1904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262"/>
          <p:cNvGrpSpPr/>
          <p:nvPr/>
        </p:nvGrpSpPr>
        <p:grpSpPr>
          <a:xfrm>
            <a:off x="4987420" y="2738617"/>
            <a:ext cx="1133455" cy="547546"/>
            <a:chOff x="4987420" y="2738617"/>
            <a:chExt cx="1133455" cy="547546"/>
          </a:xfrm>
        </p:grpSpPr>
        <p:sp>
          <p:nvSpPr>
            <p:cNvPr id="216" name="SMARTInkShape-1216"/>
            <p:cNvSpPr/>
            <p:nvPr>
              <p:custDataLst>
                <p:tags r:id="rId54"/>
              </p:custDataLst>
            </p:nvPr>
          </p:nvSpPr>
          <p:spPr>
            <a:xfrm>
              <a:off x="5832543" y="2774327"/>
              <a:ext cx="288332" cy="134192"/>
            </a:xfrm>
            <a:custGeom>
              <a:avLst/>
              <a:gdLst/>
              <a:ahLst/>
              <a:cxnLst/>
              <a:rect l="0" t="0" r="0" b="0"/>
              <a:pathLst>
                <a:path w="288332" h="134192">
                  <a:moveTo>
                    <a:pt x="288331" y="134191"/>
                  </a:moveTo>
                  <a:lnTo>
                    <a:pt x="288331" y="134191"/>
                  </a:lnTo>
                  <a:lnTo>
                    <a:pt x="269624" y="107845"/>
                  </a:lnTo>
                  <a:lnTo>
                    <a:pt x="243300" y="80742"/>
                  </a:lnTo>
                  <a:lnTo>
                    <a:pt x="188350" y="47886"/>
                  </a:lnTo>
                  <a:lnTo>
                    <a:pt x="132871" y="15925"/>
                  </a:lnTo>
                  <a:lnTo>
                    <a:pt x="102118" y="47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217"/>
            <p:cNvSpPr/>
            <p:nvPr>
              <p:custDataLst>
                <p:tags r:id="rId55"/>
              </p:custDataLst>
            </p:nvPr>
          </p:nvSpPr>
          <p:spPr>
            <a:xfrm>
              <a:off x="5810526" y="2779372"/>
              <a:ext cx="267594" cy="452543"/>
            </a:xfrm>
            <a:custGeom>
              <a:avLst/>
              <a:gdLst/>
              <a:ahLst/>
              <a:cxnLst/>
              <a:rect l="0" t="0" r="0" b="0"/>
              <a:pathLst>
                <a:path w="267594" h="452543">
                  <a:moveTo>
                    <a:pt x="81533" y="6858"/>
                  </a:moveTo>
                  <a:lnTo>
                    <a:pt x="81533" y="6858"/>
                  </a:lnTo>
                  <a:lnTo>
                    <a:pt x="75214" y="539"/>
                  </a:lnTo>
                  <a:lnTo>
                    <a:pt x="73353" y="0"/>
                  </a:lnTo>
                  <a:lnTo>
                    <a:pt x="72111" y="964"/>
                  </a:lnTo>
                  <a:lnTo>
                    <a:pt x="71284" y="2928"/>
                  </a:lnTo>
                  <a:lnTo>
                    <a:pt x="47478" y="35764"/>
                  </a:lnTo>
                  <a:lnTo>
                    <a:pt x="26203" y="83994"/>
                  </a:lnTo>
                  <a:lnTo>
                    <a:pt x="10157" y="139706"/>
                  </a:lnTo>
                  <a:lnTo>
                    <a:pt x="570" y="195335"/>
                  </a:lnTo>
                  <a:lnTo>
                    <a:pt x="0" y="254034"/>
                  </a:lnTo>
                  <a:lnTo>
                    <a:pt x="11251" y="309519"/>
                  </a:lnTo>
                  <a:lnTo>
                    <a:pt x="32528" y="353053"/>
                  </a:lnTo>
                  <a:lnTo>
                    <a:pt x="63526" y="390357"/>
                  </a:lnTo>
                  <a:lnTo>
                    <a:pt x="110011" y="423198"/>
                  </a:lnTo>
                  <a:lnTo>
                    <a:pt x="139157" y="436574"/>
                  </a:lnTo>
                  <a:lnTo>
                    <a:pt x="193921" y="448687"/>
                  </a:lnTo>
                  <a:lnTo>
                    <a:pt x="204071" y="452184"/>
                  </a:lnTo>
                  <a:lnTo>
                    <a:pt x="225929" y="452542"/>
                  </a:lnTo>
                  <a:lnTo>
                    <a:pt x="264068" y="441782"/>
                  </a:lnTo>
                  <a:lnTo>
                    <a:pt x="267593" y="440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218"/>
            <p:cNvSpPr/>
            <p:nvPr>
              <p:custDataLst>
                <p:tags r:id="rId56"/>
              </p:custDataLst>
            </p:nvPr>
          </p:nvSpPr>
          <p:spPr>
            <a:xfrm>
              <a:off x="5451801" y="2869552"/>
              <a:ext cx="366243" cy="416611"/>
            </a:xfrm>
            <a:custGeom>
              <a:avLst/>
              <a:gdLst/>
              <a:ahLst/>
              <a:cxnLst/>
              <a:rect l="0" t="0" r="0" b="0"/>
              <a:pathLst>
                <a:path w="366243" h="416611">
                  <a:moveTo>
                    <a:pt x="23647" y="0"/>
                  </a:moveTo>
                  <a:lnTo>
                    <a:pt x="23647" y="0"/>
                  </a:lnTo>
                  <a:lnTo>
                    <a:pt x="15467" y="19006"/>
                  </a:lnTo>
                  <a:lnTo>
                    <a:pt x="3891" y="71939"/>
                  </a:lnTo>
                  <a:lnTo>
                    <a:pt x="375" y="120929"/>
                  </a:lnTo>
                  <a:lnTo>
                    <a:pt x="0" y="167941"/>
                  </a:lnTo>
                  <a:lnTo>
                    <a:pt x="6207" y="217433"/>
                  </a:lnTo>
                  <a:lnTo>
                    <a:pt x="20153" y="269403"/>
                  </a:lnTo>
                  <a:lnTo>
                    <a:pt x="27826" y="284175"/>
                  </a:lnTo>
                  <a:lnTo>
                    <a:pt x="84575" y="329537"/>
                  </a:lnTo>
                  <a:lnTo>
                    <a:pt x="106654" y="340553"/>
                  </a:lnTo>
                  <a:lnTo>
                    <a:pt x="162002" y="354002"/>
                  </a:lnTo>
                  <a:lnTo>
                    <a:pt x="216398" y="355365"/>
                  </a:lnTo>
                  <a:lnTo>
                    <a:pt x="255632" y="347471"/>
                  </a:lnTo>
                  <a:lnTo>
                    <a:pt x="300277" y="322779"/>
                  </a:lnTo>
                  <a:lnTo>
                    <a:pt x="334771" y="293103"/>
                  </a:lnTo>
                  <a:lnTo>
                    <a:pt x="360074" y="253867"/>
                  </a:lnTo>
                  <a:lnTo>
                    <a:pt x="366242" y="217470"/>
                  </a:lnTo>
                  <a:lnTo>
                    <a:pt x="360631" y="191879"/>
                  </a:lnTo>
                  <a:lnTo>
                    <a:pt x="349320" y="169924"/>
                  </a:lnTo>
                  <a:lnTo>
                    <a:pt x="335476" y="155758"/>
                  </a:lnTo>
                  <a:lnTo>
                    <a:pt x="313452" y="148580"/>
                  </a:lnTo>
                  <a:lnTo>
                    <a:pt x="268845" y="143972"/>
                  </a:lnTo>
                  <a:lnTo>
                    <a:pt x="251215" y="150396"/>
                  </a:lnTo>
                  <a:lnTo>
                    <a:pt x="204590" y="188580"/>
                  </a:lnTo>
                  <a:lnTo>
                    <a:pt x="188209" y="217229"/>
                  </a:lnTo>
                  <a:lnTo>
                    <a:pt x="181298" y="238209"/>
                  </a:lnTo>
                  <a:lnTo>
                    <a:pt x="180286" y="276153"/>
                  </a:lnTo>
                  <a:lnTo>
                    <a:pt x="188062" y="307542"/>
                  </a:lnTo>
                  <a:lnTo>
                    <a:pt x="206392" y="342274"/>
                  </a:lnTo>
                  <a:lnTo>
                    <a:pt x="250486" y="382609"/>
                  </a:lnTo>
                  <a:lnTo>
                    <a:pt x="277342" y="396103"/>
                  </a:lnTo>
                  <a:lnTo>
                    <a:pt x="356936" y="416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219"/>
            <p:cNvSpPr/>
            <p:nvPr>
              <p:custDataLst>
                <p:tags r:id="rId57"/>
              </p:custDataLst>
            </p:nvPr>
          </p:nvSpPr>
          <p:spPr>
            <a:xfrm>
              <a:off x="5030552" y="2776414"/>
              <a:ext cx="385382" cy="465889"/>
            </a:xfrm>
            <a:custGeom>
              <a:avLst/>
              <a:gdLst/>
              <a:ahLst/>
              <a:cxnLst/>
              <a:rect l="0" t="0" r="0" b="0"/>
              <a:pathLst>
                <a:path w="385382" h="465889">
                  <a:moveTo>
                    <a:pt x="325865" y="81235"/>
                  </a:moveTo>
                  <a:lnTo>
                    <a:pt x="325865" y="81235"/>
                  </a:lnTo>
                  <a:lnTo>
                    <a:pt x="319546" y="74916"/>
                  </a:lnTo>
                  <a:lnTo>
                    <a:pt x="291566" y="26438"/>
                  </a:lnTo>
                  <a:lnTo>
                    <a:pt x="280642" y="17204"/>
                  </a:lnTo>
                  <a:lnTo>
                    <a:pt x="250216" y="4956"/>
                  </a:lnTo>
                  <a:lnTo>
                    <a:pt x="204845" y="0"/>
                  </a:lnTo>
                  <a:lnTo>
                    <a:pt x="147954" y="7828"/>
                  </a:lnTo>
                  <a:lnTo>
                    <a:pt x="97725" y="22110"/>
                  </a:lnTo>
                  <a:lnTo>
                    <a:pt x="71785" y="40792"/>
                  </a:lnTo>
                  <a:lnTo>
                    <a:pt x="15223" y="94477"/>
                  </a:lnTo>
                  <a:lnTo>
                    <a:pt x="1344" y="120868"/>
                  </a:lnTo>
                  <a:lnTo>
                    <a:pt x="0" y="142494"/>
                  </a:lnTo>
                  <a:lnTo>
                    <a:pt x="9914" y="182389"/>
                  </a:lnTo>
                  <a:lnTo>
                    <a:pt x="24089" y="199375"/>
                  </a:lnTo>
                  <a:lnTo>
                    <a:pt x="33423" y="207607"/>
                  </a:lnTo>
                  <a:lnTo>
                    <a:pt x="54376" y="216754"/>
                  </a:lnTo>
                  <a:lnTo>
                    <a:pt x="78236" y="219498"/>
                  </a:lnTo>
                  <a:lnTo>
                    <a:pt x="133134" y="210482"/>
                  </a:lnTo>
                  <a:lnTo>
                    <a:pt x="185127" y="192109"/>
                  </a:lnTo>
                  <a:lnTo>
                    <a:pt x="218368" y="172889"/>
                  </a:lnTo>
                  <a:lnTo>
                    <a:pt x="248862" y="144493"/>
                  </a:lnTo>
                  <a:lnTo>
                    <a:pt x="257696" y="130952"/>
                  </a:lnTo>
                  <a:lnTo>
                    <a:pt x="264640" y="93847"/>
                  </a:lnTo>
                  <a:lnTo>
                    <a:pt x="267165" y="75861"/>
                  </a:lnTo>
                  <a:lnTo>
                    <a:pt x="272443" y="66503"/>
                  </a:lnTo>
                  <a:lnTo>
                    <a:pt x="273057" y="63478"/>
                  </a:lnTo>
                  <a:lnTo>
                    <a:pt x="272144" y="61462"/>
                  </a:lnTo>
                  <a:lnTo>
                    <a:pt x="270212" y="60117"/>
                  </a:lnTo>
                  <a:lnTo>
                    <a:pt x="268925" y="60544"/>
                  </a:lnTo>
                  <a:lnTo>
                    <a:pt x="268066" y="62150"/>
                  </a:lnTo>
                  <a:lnTo>
                    <a:pt x="266689" y="86870"/>
                  </a:lnTo>
                  <a:lnTo>
                    <a:pt x="275816" y="145020"/>
                  </a:lnTo>
                  <a:lnTo>
                    <a:pt x="278492" y="170422"/>
                  </a:lnTo>
                  <a:lnTo>
                    <a:pt x="294678" y="221351"/>
                  </a:lnTo>
                  <a:lnTo>
                    <a:pt x="310103" y="278005"/>
                  </a:lnTo>
                  <a:lnTo>
                    <a:pt x="322360" y="320938"/>
                  </a:lnTo>
                  <a:lnTo>
                    <a:pt x="331492" y="373553"/>
                  </a:lnTo>
                  <a:lnTo>
                    <a:pt x="357704" y="430725"/>
                  </a:lnTo>
                  <a:lnTo>
                    <a:pt x="369970" y="458674"/>
                  </a:lnTo>
                  <a:lnTo>
                    <a:pt x="371919" y="465888"/>
                  </a:lnTo>
                  <a:lnTo>
                    <a:pt x="385381" y="4621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220"/>
            <p:cNvSpPr/>
            <p:nvPr>
              <p:custDataLst>
                <p:tags r:id="rId58"/>
              </p:custDataLst>
            </p:nvPr>
          </p:nvSpPr>
          <p:spPr>
            <a:xfrm>
              <a:off x="4987420" y="2738617"/>
              <a:ext cx="71420" cy="488030"/>
            </a:xfrm>
            <a:custGeom>
              <a:avLst/>
              <a:gdLst/>
              <a:ahLst/>
              <a:cxnLst/>
              <a:rect l="0" t="0" r="0" b="0"/>
              <a:pathLst>
                <a:path w="71420" h="488030">
                  <a:moveTo>
                    <a:pt x="0" y="0"/>
                  </a:moveTo>
                  <a:lnTo>
                    <a:pt x="0" y="0"/>
                  </a:lnTo>
                  <a:lnTo>
                    <a:pt x="9421" y="55320"/>
                  </a:lnTo>
                  <a:lnTo>
                    <a:pt x="14694" y="102359"/>
                  </a:lnTo>
                  <a:lnTo>
                    <a:pt x="22006" y="160118"/>
                  </a:lnTo>
                  <a:lnTo>
                    <a:pt x="23569" y="219406"/>
                  </a:lnTo>
                  <a:lnTo>
                    <a:pt x="30078" y="278758"/>
                  </a:lnTo>
                  <a:lnTo>
                    <a:pt x="34967" y="334859"/>
                  </a:lnTo>
                  <a:lnTo>
                    <a:pt x="41881" y="393849"/>
                  </a:lnTo>
                  <a:lnTo>
                    <a:pt x="71419" y="488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263"/>
          <p:cNvGrpSpPr/>
          <p:nvPr/>
        </p:nvGrpSpPr>
        <p:grpSpPr>
          <a:xfrm>
            <a:off x="3547139" y="3797998"/>
            <a:ext cx="1440282" cy="529651"/>
            <a:chOff x="3547139" y="3797998"/>
            <a:chExt cx="1440282" cy="529651"/>
          </a:xfrm>
        </p:grpSpPr>
        <p:sp>
          <p:nvSpPr>
            <p:cNvPr id="222" name="SMARTInkShape-1221"/>
            <p:cNvSpPr/>
            <p:nvPr>
              <p:custDataLst>
                <p:tags r:id="rId49"/>
              </p:custDataLst>
            </p:nvPr>
          </p:nvSpPr>
          <p:spPr>
            <a:xfrm>
              <a:off x="4679454" y="3817047"/>
              <a:ext cx="307967" cy="510602"/>
            </a:xfrm>
            <a:custGeom>
              <a:avLst/>
              <a:gdLst/>
              <a:ahLst/>
              <a:cxnLst/>
              <a:rect l="0" t="0" r="0" b="0"/>
              <a:pathLst>
                <a:path w="307967" h="510602">
                  <a:moveTo>
                    <a:pt x="224643" y="159498"/>
                  </a:moveTo>
                  <a:lnTo>
                    <a:pt x="224643" y="159498"/>
                  </a:lnTo>
                  <a:lnTo>
                    <a:pt x="230963" y="146860"/>
                  </a:lnTo>
                  <a:lnTo>
                    <a:pt x="236056" y="93288"/>
                  </a:lnTo>
                  <a:lnTo>
                    <a:pt x="230082" y="68608"/>
                  </a:lnTo>
                  <a:lnTo>
                    <a:pt x="212411" y="32139"/>
                  </a:lnTo>
                  <a:lnTo>
                    <a:pt x="203336" y="22217"/>
                  </a:lnTo>
                  <a:lnTo>
                    <a:pt x="182033" y="9195"/>
                  </a:lnTo>
                  <a:lnTo>
                    <a:pt x="162061" y="998"/>
                  </a:lnTo>
                  <a:lnTo>
                    <a:pt x="143485" y="0"/>
                  </a:lnTo>
                  <a:lnTo>
                    <a:pt x="85568" y="14956"/>
                  </a:lnTo>
                  <a:lnTo>
                    <a:pt x="39179" y="49222"/>
                  </a:lnTo>
                  <a:lnTo>
                    <a:pt x="29796" y="61110"/>
                  </a:lnTo>
                  <a:lnTo>
                    <a:pt x="10000" y="113698"/>
                  </a:lnTo>
                  <a:lnTo>
                    <a:pt x="0" y="153956"/>
                  </a:lnTo>
                  <a:lnTo>
                    <a:pt x="255" y="177401"/>
                  </a:lnTo>
                  <a:lnTo>
                    <a:pt x="8120" y="206243"/>
                  </a:lnTo>
                  <a:lnTo>
                    <a:pt x="37819" y="255253"/>
                  </a:lnTo>
                  <a:lnTo>
                    <a:pt x="50353" y="268184"/>
                  </a:lnTo>
                  <a:lnTo>
                    <a:pt x="60332" y="273932"/>
                  </a:lnTo>
                  <a:lnTo>
                    <a:pt x="113381" y="290872"/>
                  </a:lnTo>
                  <a:lnTo>
                    <a:pt x="122694" y="294693"/>
                  </a:lnTo>
                  <a:lnTo>
                    <a:pt x="147150" y="295412"/>
                  </a:lnTo>
                  <a:lnTo>
                    <a:pt x="193318" y="285097"/>
                  </a:lnTo>
                  <a:lnTo>
                    <a:pt x="219624" y="274156"/>
                  </a:lnTo>
                  <a:lnTo>
                    <a:pt x="232552" y="262919"/>
                  </a:lnTo>
                  <a:lnTo>
                    <a:pt x="242707" y="247786"/>
                  </a:lnTo>
                  <a:lnTo>
                    <a:pt x="254537" y="218280"/>
                  </a:lnTo>
                  <a:lnTo>
                    <a:pt x="259587" y="175795"/>
                  </a:lnTo>
                  <a:lnTo>
                    <a:pt x="253807" y="151689"/>
                  </a:lnTo>
                  <a:lnTo>
                    <a:pt x="243718" y="134113"/>
                  </a:lnTo>
                  <a:lnTo>
                    <a:pt x="225320" y="112644"/>
                  </a:lnTo>
                  <a:lnTo>
                    <a:pt x="224661" y="166702"/>
                  </a:lnTo>
                  <a:lnTo>
                    <a:pt x="234067" y="219962"/>
                  </a:lnTo>
                  <a:lnTo>
                    <a:pt x="244400" y="276009"/>
                  </a:lnTo>
                  <a:lnTo>
                    <a:pt x="256274" y="327036"/>
                  </a:lnTo>
                  <a:lnTo>
                    <a:pt x="268175" y="380098"/>
                  </a:lnTo>
                  <a:lnTo>
                    <a:pt x="278038" y="437861"/>
                  </a:lnTo>
                  <a:lnTo>
                    <a:pt x="294601" y="493913"/>
                  </a:lnTo>
                  <a:lnTo>
                    <a:pt x="295413" y="499900"/>
                  </a:lnTo>
                  <a:lnTo>
                    <a:pt x="302189" y="509589"/>
                  </a:lnTo>
                  <a:lnTo>
                    <a:pt x="304115" y="510601"/>
                  </a:lnTo>
                  <a:lnTo>
                    <a:pt x="307966" y="5046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222"/>
            <p:cNvSpPr/>
            <p:nvPr>
              <p:custDataLst>
                <p:tags r:id="rId50"/>
              </p:custDataLst>
            </p:nvPr>
          </p:nvSpPr>
          <p:spPr>
            <a:xfrm>
              <a:off x="4558906" y="3809901"/>
              <a:ext cx="130936" cy="511836"/>
            </a:xfrm>
            <a:custGeom>
              <a:avLst/>
              <a:gdLst/>
              <a:ahLst/>
              <a:cxnLst/>
              <a:rect l="0" t="0" r="0" b="0"/>
              <a:pathLst>
                <a:path w="130936" h="511836">
                  <a:moveTo>
                    <a:pt x="0" y="0"/>
                  </a:moveTo>
                  <a:lnTo>
                    <a:pt x="0" y="0"/>
                  </a:lnTo>
                  <a:lnTo>
                    <a:pt x="16567" y="45773"/>
                  </a:lnTo>
                  <a:lnTo>
                    <a:pt x="22376" y="100397"/>
                  </a:lnTo>
                  <a:lnTo>
                    <a:pt x="31861" y="153943"/>
                  </a:lnTo>
                  <a:lnTo>
                    <a:pt x="43552" y="211580"/>
                  </a:lnTo>
                  <a:lnTo>
                    <a:pt x="53397" y="263345"/>
                  </a:lnTo>
                  <a:lnTo>
                    <a:pt x="59630" y="316631"/>
                  </a:lnTo>
                  <a:lnTo>
                    <a:pt x="69605" y="370200"/>
                  </a:lnTo>
                  <a:lnTo>
                    <a:pt x="81508" y="427884"/>
                  </a:lnTo>
                  <a:lnTo>
                    <a:pt x="89104" y="449341"/>
                  </a:lnTo>
                  <a:lnTo>
                    <a:pt x="130935" y="5118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223"/>
            <p:cNvSpPr/>
            <p:nvPr>
              <p:custDataLst>
                <p:tags r:id="rId51"/>
              </p:custDataLst>
            </p:nvPr>
          </p:nvSpPr>
          <p:spPr>
            <a:xfrm>
              <a:off x="4261327" y="4178898"/>
              <a:ext cx="190452" cy="11862"/>
            </a:xfrm>
            <a:custGeom>
              <a:avLst/>
              <a:gdLst/>
              <a:ahLst/>
              <a:cxnLst/>
              <a:rect l="0" t="0" r="0" b="0"/>
              <a:pathLst>
                <a:path w="190452" h="11862">
                  <a:moveTo>
                    <a:pt x="0" y="0"/>
                  </a:moveTo>
                  <a:lnTo>
                    <a:pt x="0" y="0"/>
                  </a:lnTo>
                  <a:lnTo>
                    <a:pt x="6319" y="6319"/>
                  </a:lnTo>
                  <a:lnTo>
                    <a:pt x="16475" y="9422"/>
                  </a:lnTo>
                  <a:lnTo>
                    <a:pt x="68544" y="11577"/>
                  </a:lnTo>
                  <a:lnTo>
                    <a:pt x="120482" y="11861"/>
                  </a:lnTo>
                  <a:lnTo>
                    <a:pt x="1904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224"/>
            <p:cNvSpPr/>
            <p:nvPr>
              <p:custDataLst>
                <p:tags r:id="rId52"/>
              </p:custDataLst>
            </p:nvPr>
          </p:nvSpPr>
          <p:spPr>
            <a:xfrm>
              <a:off x="4213715" y="4060622"/>
              <a:ext cx="202354" cy="23052"/>
            </a:xfrm>
            <a:custGeom>
              <a:avLst/>
              <a:gdLst/>
              <a:ahLst/>
              <a:cxnLst/>
              <a:rect l="0" t="0" r="0" b="0"/>
              <a:pathLst>
                <a:path w="202354" h="23052">
                  <a:moveTo>
                    <a:pt x="0" y="23051"/>
                  </a:moveTo>
                  <a:lnTo>
                    <a:pt x="0" y="23051"/>
                  </a:lnTo>
                  <a:lnTo>
                    <a:pt x="22369" y="13630"/>
                  </a:lnTo>
                  <a:lnTo>
                    <a:pt x="78312" y="4974"/>
                  </a:lnTo>
                  <a:lnTo>
                    <a:pt x="137736" y="0"/>
                  </a:lnTo>
                  <a:lnTo>
                    <a:pt x="202353" y="111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225"/>
            <p:cNvSpPr/>
            <p:nvPr>
              <p:custDataLst>
                <p:tags r:id="rId53"/>
              </p:custDataLst>
            </p:nvPr>
          </p:nvSpPr>
          <p:spPr>
            <a:xfrm>
              <a:off x="3547139" y="3797998"/>
              <a:ext cx="607061" cy="499430"/>
            </a:xfrm>
            <a:custGeom>
              <a:avLst/>
              <a:gdLst/>
              <a:ahLst/>
              <a:cxnLst/>
              <a:rect l="0" t="0" r="0" b="0"/>
              <a:pathLst>
                <a:path w="607061" h="499430">
                  <a:moveTo>
                    <a:pt x="0" y="23806"/>
                  </a:moveTo>
                  <a:lnTo>
                    <a:pt x="0" y="23806"/>
                  </a:lnTo>
                  <a:lnTo>
                    <a:pt x="39283" y="65734"/>
                  </a:lnTo>
                  <a:lnTo>
                    <a:pt x="73925" y="121977"/>
                  </a:lnTo>
                  <a:lnTo>
                    <a:pt x="100180" y="180025"/>
                  </a:lnTo>
                  <a:lnTo>
                    <a:pt x="122606" y="231938"/>
                  </a:lnTo>
                  <a:lnTo>
                    <a:pt x="155733" y="289963"/>
                  </a:lnTo>
                  <a:lnTo>
                    <a:pt x="185046" y="339730"/>
                  </a:lnTo>
                  <a:lnTo>
                    <a:pt x="212451" y="393652"/>
                  </a:lnTo>
                  <a:lnTo>
                    <a:pt x="259162" y="449251"/>
                  </a:lnTo>
                  <a:lnTo>
                    <a:pt x="276497" y="463313"/>
                  </a:lnTo>
                  <a:lnTo>
                    <a:pt x="293414" y="473595"/>
                  </a:lnTo>
                  <a:lnTo>
                    <a:pt x="296125" y="471793"/>
                  </a:lnTo>
                  <a:lnTo>
                    <a:pt x="302663" y="462738"/>
                  </a:lnTo>
                  <a:lnTo>
                    <a:pt x="307461" y="442768"/>
                  </a:lnTo>
                  <a:lnTo>
                    <a:pt x="309215" y="391546"/>
                  </a:lnTo>
                  <a:lnTo>
                    <a:pt x="303110" y="338624"/>
                  </a:lnTo>
                  <a:lnTo>
                    <a:pt x="294780" y="283896"/>
                  </a:lnTo>
                  <a:lnTo>
                    <a:pt x="286208" y="235384"/>
                  </a:lnTo>
                  <a:lnTo>
                    <a:pt x="285689" y="193325"/>
                  </a:lnTo>
                  <a:lnTo>
                    <a:pt x="285679" y="197621"/>
                  </a:lnTo>
                  <a:lnTo>
                    <a:pt x="307301" y="244005"/>
                  </a:lnTo>
                  <a:lnTo>
                    <a:pt x="330898" y="290376"/>
                  </a:lnTo>
                  <a:lnTo>
                    <a:pt x="348009" y="327627"/>
                  </a:lnTo>
                  <a:lnTo>
                    <a:pt x="380103" y="383930"/>
                  </a:lnTo>
                  <a:lnTo>
                    <a:pt x="389804" y="404731"/>
                  </a:lnTo>
                  <a:lnTo>
                    <a:pt x="418876" y="441513"/>
                  </a:lnTo>
                  <a:lnTo>
                    <a:pt x="476369" y="491329"/>
                  </a:lnTo>
                  <a:lnTo>
                    <a:pt x="501596" y="498232"/>
                  </a:lnTo>
                  <a:lnTo>
                    <a:pt x="515120" y="499429"/>
                  </a:lnTo>
                  <a:lnTo>
                    <a:pt x="523435" y="496181"/>
                  </a:lnTo>
                  <a:lnTo>
                    <a:pt x="527504" y="493464"/>
                  </a:lnTo>
                  <a:lnTo>
                    <a:pt x="530216" y="489007"/>
                  </a:lnTo>
                  <a:lnTo>
                    <a:pt x="543345" y="431380"/>
                  </a:lnTo>
                  <a:lnTo>
                    <a:pt x="546991" y="373130"/>
                  </a:lnTo>
                  <a:lnTo>
                    <a:pt x="547380" y="321875"/>
                  </a:lnTo>
                  <a:lnTo>
                    <a:pt x="555692" y="262994"/>
                  </a:lnTo>
                  <a:lnTo>
                    <a:pt x="558706" y="205319"/>
                  </a:lnTo>
                  <a:lnTo>
                    <a:pt x="567530" y="145873"/>
                  </a:lnTo>
                  <a:lnTo>
                    <a:pt x="580548" y="91295"/>
                  </a:lnTo>
                  <a:lnTo>
                    <a:pt x="592437" y="34042"/>
                  </a:lnTo>
                  <a:lnTo>
                    <a:pt x="594799" y="15651"/>
                  </a:lnTo>
                  <a:lnTo>
                    <a:pt x="6070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SMARTInkShape-1226"/>
          <p:cNvSpPr/>
          <p:nvPr>
            <p:custDataLst>
              <p:tags r:id="rId2"/>
            </p:custDataLst>
          </p:nvPr>
        </p:nvSpPr>
        <p:spPr>
          <a:xfrm>
            <a:off x="6261056" y="2691005"/>
            <a:ext cx="486696" cy="665266"/>
          </a:xfrm>
          <a:custGeom>
            <a:avLst/>
            <a:gdLst/>
            <a:ahLst/>
            <a:cxnLst/>
            <a:rect l="0" t="0" r="0" b="0"/>
            <a:pathLst>
              <a:path w="486696" h="665266">
                <a:moveTo>
                  <a:pt x="0" y="130934"/>
                </a:moveTo>
                <a:lnTo>
                  <a:pt x="0" y="130934"/>
                </a:lnTo>
                <a:lnTo>
                  <a:pt x="1323" y="143082"/>
                </a:lnTo>
                <a:lnTo>
                  <a:pt x="18981" y="202097"/>
                </a:lnTo>
                <a:lnTo>
                  <a:pt x="23171" y="258080"/>
                </a:lnTo>
                <a:lnTo>
                  <a:pt x="23619" y="309094"/>
                </a:lnTo>
                <a:lnTo>
                  <a:pt x="23751" y="353453"/>
                </a:lnTo>
                <a:lnTo>
                  <a:pt x="23791" y="404363"/>
                </a:lnTo>
                <a:lnTo>
                  <a:pt x="23802" y="455010"/>
                </a:lnTo>
                <a:lnTo>
                  <a:pt x="27333" y="513104"/>
                </a:lnTo>
                <a:lnTo>
                  <a:pt x="34974" y="571576"/>
                </a:lnTo>
                <a:lnTo>
                  <a:pt x="36936" y="630407"/>
                </a:lnTo>
                <a:lnTo>
                  <a:pt x="45946" y="651216"/>
                </a:lnTo>
                <a:lnTo>
                  <a:pt x="47824" y="651046"/>
                </a:lnTo>
                <a:lnTo>
                  <a:pt x="53438" y="647330"/>
                </a:lnTo>
                <a:lnTo>
                  <a:pt x="57715" y="618845"/>
                </a:lnTo>
                <a:lnTo>
                  <a:pt x="59279" y="565327"/>
                </a:lnTo>
                <a:lnTo>
                  <a:pt x="59485" y="508887"/>
                </a:lnTo>
                <a:lnTo>
                  <a:pt x="55983" y="460113"/>
                </a:lnTo>
                <a:lnTo>
                  <a:pt x="48715" y="400688"/>
                </a:lnTo>
                <a:lnTo>
                  <a:pt x="44304" y="347140"/>
                </a:lnTo>
                <a:lnTo>
                  <a:pt x="35519" y="294112"/>
                </a:lnTo>
                <a:lnTo>
                  <a:pt x="26512" y="245755"/>
                </a:lnTo>
                <a:lnTo>
                  <a:pt x="24044" y="187321"/>
                </a:lnTo>
                <a:lnTo>
                  <a:pt x="23965" y="184396"/>
                </a:lnTo>
                <a:lnTo>
                  <a:pt x="25235" y="182447"/>
                </a:lnTo>
                <a:lnTo>
                  <a:pt x="27404" y="181147"/>
                </a:lnTo>
                <a:lnTo>
                  <a:pt x="30172" y="180280"/>
                </a:lnTo>
                <a:lnTo>
                  <a:pt x="32018" y="182348"/>
                </a:lnTo>
                <a:lnTo>
                  <a:pt x="37261" y="197895"/>
                </a:lnTo>
                <a:lnTo>
                  <a:pt x="54336" y="223320"/>
                </a:lnTo>
                <a:lnTo>
                  <a:pt x="77840" y="274133"/>
                </a:lnTo>
                <a:lnTo>
                  <a:pt x="109068" y="330772"/>
                </a:lnTo>
                <a:lnTo>
                  <a:pt x="136069" y="385890"/>
                </a:lnTo>
                <a:lnTo>
                  <a:pt x="170401" y="433417"/>
                </a:lnTo>
                <a:lnTo>
                  <a:pt x="203467" y="477579"/>
                </a:lnTo>
                <a:lnTo>
                  <a:pt x="243867" y="533577"/>
                </a:lnTo>
                <a:lnTo>
                  <a:pt x="286822" y="582846"/>
                </a:lnTo>
                <a:lnTo>
                  <a:pt x="339023" y="630078"/>
                </a:lnTo>
                <a:lnTo>
                  <a:pt x="370697" y="651648"/>
                </a:lnTo>
                <a:lnTo>
                  <a:pt x="411530" y="662152"/>
                </a:lnTo>
                <a:lnTo>
                  <a:pt x="438177" y="665265"/>
                </a:lnTo>
                <a:lnTo>
                  <a:pt x="453088" y="658940"/>
                </a:lnTo>
                <a:lnTo>
                  <a:pt x="460768" y="653550"/>
                </a:lnTo>
                <a:lnTo>
                  <a:pt x="472828" y="636980"/>
                </a:lnTo>
                <a:lnTo>
                  <a:pt x="481273" y="615068"/>
                </a:lnTo>
                <a:lnTo>
                  <a:pt x="486695" y="564948"/>
                </a:lnTo>
                <a:lnTo>
                  <a:pt x="484107" y="530218"/>
                </a:lnTo>
                <a:lnTo>
                  <a:pt x="478492" y="482895"/>
                </a:lnTo>
                <a:lnTo>
                  <a:pt x="473300" y="437573"/>
                </a:lnTo>
                <a:lnTo>
                  <a:pt x="466016" y="379604"/>
                </a:lnTo>
                <a:lnTo>
                  <a:pt x="455075" y="320835"/>
                </a:lnTo>
                <a:lnTo>
                  <a:pt x="444025" y="268613"/>
                </a:lnTo>
                <a:lnTo>
                  <a:pt x="432375" y="220369"/>
                </a:lnTo>
                <a:lnTo>
                  <a:pt x="420116" y="164325"/>
                </a:lnTo>
                <a:lnTo>
                  <a:pt x="410984" y="109021"/>
                </a:lnTo>
                <a:lnTo>
                  <a:pt x="398940" y="52443"/>
                </a:lnTo>
                <a:lnTo>
                  <a:pt x="39280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SMARTInkShape-Group266"/>
          <p:cNvGrpSpPr/>
          <p:nvPr/>
        </p:nvGrpSpPr>
        <p:grpSpPr>
          <a:xfrm>
            <a:off x="4916534" y="3895023"/>
            <a:ext cx="975526" cy="557649"/>
            <a:chOff x="4916534" y="3895023"/>
            <a:chExt cx="975526" cy="557649"/>
          </a:xfrm>
        </p:grpSpPr>
        <p:sp>
          <p:nvSpPr>
            <p:cNvPr id="229" name="SMARTInkShape-1227"/>
            <p:cNvSpPr/>
            <p:nvPr>
              <p:custDataLst>
                <p:tags r:id="rId45"/>
              </p:custDataLst>
            </p:nvPr>
          </p:nvSpPr>
          <p:spPr>
            <a:xfrm>
              <a:off x="5487352" y="4024157"/>
              <a:ext cx="190451" cy="428515"/>
            </a:xfrm>
            <a:custGeom>
              <a:avLst/>
              <a:gdLst/>
              <a:ahLst/>
              <a:cxnLst/>
              <a:rect l="0" t="0" r="0" b="0"/>
              <a:pathLst>
                <a:path w="190451" h="428515">
                  <a:moveTo>
                    <a:pt x="190450" y="0"/>
                  </a:moveTo>
                  <a:lnTo>
                    <a:pt x="190450" y="0"/>
                  </a:lnTo>
                  <a:lnTo>
                    <a:pt x="184131" y="0"/>
                  </a:lnTo>
                  <a:lnTo>
                    <a:pt x="182270" y="1323"/>
                  </a:lnTo>
                  <a:lnTo>
                    <a:pt x="181029" y="3527"/>
                  </a:lnTo>
                  <a:lnTo>
                    <a:pt x="162125" y="61116"/>
                  </a:lnTo>
                  <a:lnTo>
                    <a:pt x="142765" y="115716"/>
                  </a:lnTo>
                  <a:lnTo>
                    <a:pt x="114809" y="174633"/>
                  </a:lnTo>
                  <a:lnTo>
                    <a:pt x="85427" y="227473"/>
                  </a:lnTo>
                  <a:lnTo>
                    <a:pt x="56503" y="279568"/>
                  </a:lnTo>
                  <a:lnTo>
                    <a:pt x="26883" y="336513"/>
                  </a:lnTo>
                  <a:lnTo>
                    <a:pt x="0" y="4285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228"/>
            <p:cNvSpPr/>
            <p:nvPr>
              <p:custDataLst>
                <p:tags r:id="rId46"/>
              </p:custDataLst>
            </p:nvPr>
          </p:nvSpPr>
          <p:spPr>
            <a:xfrm>
              <a:off x="5499255" y="3952739"/>
              <a:ext cx="392805" cy="440417"/>
            </a:xfrm>
            <a:custGeom>
              <a:avLst/>
              <a:gdLst/>
              <a:ahLst/>
              <a:cxnLst/>
              <a:rect l="0" t="0" r="0" b="0"/>
              <a:pathLst>
                <a:path w="392805" h="440417">
                  <a:moveTo>
                    <a:pt x="0" y="0"/>
                  </a:moveTo>
                  <a:lnTo>
                    <a:pt x="0" y="0"/>
                  </a:lnTo>
                  <a:lnTo>
                    <a:pt x="33537" y="57653"/>
                  </a:lnTo>
                  <a:lnTo>
                    <a:pt x="64765" y="109773"/>
                  </a:lnTo>
                  <a:lnTo>
                    <a:pt x="95478" y="160896"/>
                  </a:lnTo>
                  <a:lnTo>
                    <a:pt x="133335" y="209888"/>
                  </a:lnTo>
                  <a:lnTo>
                    <a:pt x="175451" y="263775"/>
                  </a:lnTo>
                  <a:lnTo>
                    <a:pt x="229475" y="313455"/>
                  </a:lnTo>
                  <a:lnTo>
                    <a:pt x="286112" y="369520"/>
                  </a:lnTo>
                  <a:lnTo>
                    <a:pt x="344495" y="417575"/>
                  </a:lnTo>
                  <a:lnTo>
                    <a:pt x="392804" y="4404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229"/>
            <p:cNvSpPr/>
            <p:nvPr>
              <p:custDataLst>
                <p:tags r:id="rId47"/>
              </p:custDataLst>
            </p:nvPr>
          </p:nvSpPr>
          <p:spPr>
            <a:xfrm>
              <a:off x="5119333" y="3898268"/>
              <a:ext cx="338656" cy="469714"/>
            </a:xfrm>
            <a:custGeom>
              <a:avLst/>
              <a:gdLst/>
              <a:ahLst/>
              <a:cxnLst/>
              <a:rect l="0" t="0" r="0" b="0"/>
              <a:pathLst>
                <a:path w="338656" h="469714">
                  <a:moveTo>
                    <a:pt x="58537" y="6858"/>
                  </a:moveTo>
                  <a:lnTo>
                    <a:pt x="58537" y="6858"/>
                  </a:lnTo>
                  <a:lnTo>
                    <a:pt x="52218" y="539"/>
                  </a:lnTo>
                  <a:lnTo>
                    <a:pt x="50357" y="0"/>
                  </a:lnTo>
                  <a:lnTo>
                    <a:pt x="49115" y="963"/>
                  </a:lnTo>
                  <a:lnTo>
                    <a:pt x="27750" y="55415"/>
                  </a:lnTo>
                  <a:lnTo>
                    <a:pt x="17157" y="110356"/>
                  </a:lnTo>
                  <a:lnTo>
                    <a:pt x="3975" y="167739"/>
                  </a:lnTo>
                  <a:lnTo>
                    <a:pt x="0" y="217870"/>
                  </a:lnTo>
                  <a:lnTo>
                    <a:pt x="2838" y="267766"/>
                  </a:lnTo>
                  <a:lnTo>
                    <a:pt x="9327" y="319383"/>
                  </a:lnTo>
                  <a:lnTo>
                    <a:pt x="23089" y="352951"/>
                  </a:lnTo>
                  <a:lnTo>
                    <a:pt x="60524" y="410909"/>
                  </a:lnTo>
                  <a:lnTo>
                    <a:pt x="119272" y="455500"/>
                  </a:lnTo>
                  <a:lnTo>
                    <a:pt x="141485" y="466464"/>
                  </a:lnTo>
                  <a:lnTo>
                    <a:pt x="175400" y="469713"/>
                  </a:lnTo>
                  <a:lnTo>
                    <a:pt x="229745" y="461479"/>
                  </a:lnTo>
                  <a:lnTo>
                    <a:pt x="236159" y="460712"/>
                  </a:lnTo>
                  <a:lnTo>
                    <a:pt x="264143" y="446994"/>
                  </a:lnTo>
                  <a:lnTo>
                    <a:pt x="298320" y="418661"/>
                  </a:lnTo>
                  <a:lnTo>
                    <a:pt x="314597" y="394123"/>
                  </a:lnTo>
                  <a:lnTo>
                    <a:pt x="331902" y="342795"/>
                  </a:lnTo>
                  <a:lnTo>
                    <a:pt x="338655" y="304487"/>
                  </a:lnTo>
                  <a:lnTo>
                    <a:pt x="333406" y="247491"/>
                  </a:lnTo>
                  <a:lnTo>
                    <a:pt x="312197" y="197865"/>
                  </a:lnTo>
                  <a:lnTo>
                    <a:pt x="272447" y="140429"/>
                  </a:lnTo>
                  <a:lnTo>
                    <a:pt x="219004" y="87646"/>
                  </a:lnTo>
                  <a:lnTo>
                    <a:pt x="173032" y="59672"/>
                  </a:lnTo>
                  <a:lnTo>
                    <a:pt x="70440" y="306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230"/>
            <p:cNvSpPr/>
            <p:nvPr>
              <p:custDataLst>
                <p:tags r:id="rId48"/>
              </p:custDataLst>
            </p:nvPr>
          </p:nvSpPr>
          <p:spPr>
            <a:xfrm>
              <a:off x="4916534" y="3895023"/>
              <a:ext cx="277137" cy="510036"/>
            </a:xfrm>
            <a:custGeom>
              <a:avLst/>
              <a:gdLst/>
              <a:ahLst/>
              <a:cxnLst/>
              <a:rect l="0" t="0" r="0" b="0"/>
              <a:pathLst>
                <a:path w="277137" h="510036">
                  <a:moveTo>
                    <a:pt x="11370" y="22006"/>
                  </a:moveTo>
                  <a:lnTo>
                    <a:pt x="11370" y="22006"/>
                  </a:lnTo>
                  <a:lnTo>
                    <a:pt x="11370" y="15687"/>
                  </a:lnTo>
                  <a:lnTo>
                    <a:pt x="12692" y="13826"/>
                  </a:lnTo>
                  <a:lnTo>
                    <a:pt x="14896" y="12585"/>
                  </a:lnTo>
                  <a:lnTo>
                    <a:pt x="17689" y="11758"/>
                  </a:lnTo>
                  <a:lnTo>
                    <a:pt x="19550" y="9884"/>
                  </a:lnTo>
                  <a:lnTo>
                    <a:pt x="22782" y="0"/>
                  </a:lnTo>
                  <a:lnTo>
                    <a:pt x="23230" y="21244"/>
                  </a:lnTo>
                  <a:lnTo>
                    <a:pt x="19727" y="31807"/>
                  </a:lnTo>
                  <a:lnTo>
                    <a:pt x="16941" y="36476"/>
                  </a:lnTo>
                  <a:lnTo>
                    <a:pt x="5540" y="94695"/>
                  </a:lnTo>
                  <a:lnTo>
                    <a:pt x="0" y="150777"/>
                  </a:lnTo>
                  <a:lnTo>
                    <a:pt x="5943" y="200647"/>
                  </a:lnTo>
                  <a:lnTo>
                    <a:pt x="16081" y="250986"/>
                  </a:lnTo>
                  <a:lnTo>
                    <a:pt x="30033" y="304565"/>
                  </a:lnTo>
                  <a:lnTo>
                    <a:pt x="36297" y="334679"/>
                  </a:lnTo>
                  <a:lnTo>
                    <a:pt x="60771" y="376204"/>
                  </a:lnTo>
                  <a:lnTo>
                    <a:pt x="104386" y="424230"/>
                  </a:lnTo>
                  <a:lnTo>
                    <a:pt x="133273" y="440673"/>
                  </a:lnTo>
                  <a:lnTo>
                    <a:pt x="154324" y="447602"/>
                  </a:lnTo>
                  <a:lnTo>
                    <a:pt x="175256" y="449655"/>
                  </a:lnTo>
                  <a:lnTo>
                    <a:pt x="221065" y="440846"/>
                  </a:lnTo>
                  <a:lnTo>
                    <a:pt x="235943" y="433876"/>
                  </a:lnTo>
                  <a:lnTo>
                    <a:pt x="258074" y="409879"/>
                  </a:lnTo>
                  <a:lnTo>
                    <a:pt x="275065" y="377639"/>
                  </a:lnTo>
                  <a:lnTo>
                    <a:pt x="277136" y="361699"/>
                  </a:lnTo>
                  <a:lnTo>
                    <a:pt x="267690" y="334369"/>
                  </a:lnTo>
                  <a:lnTo>
                    <a:pt x="256900" y="317647"/>
                  </a:lnTo>
                  <a:lnTo>
                    <a:pt x="239007" y="304315"/>
                  </a:lnTo>
                  <a:lnTo>
                    <a:pt x="216953" y="298308"/>
                  </a:lnTo>
                  <a:lnTo>
                    <a:pt x="201492" y="300429"/>
                  </a:lnTo>
                  <a:lnTo>
                    <a:pt x="174389" y="312587"/>
                  </a:lnTo>
                  <a:lnTo>
                    <a:pt x="163694" y="318887"/>
                  </a:lnTo>
                  <a:lnTo>
                    <a:pt x="151811" y="332941"/>
                  </a:lnTo>
                  <a:lnTo>
                    <a:pt x="133717" y="388649"/>
                  </a:lnTo>
                  <a:lnTo>
                    <a:pt x="133198" y="407151"/>
                  </a:lnTo>
                  <a:lnTo>
                    <a:pt x="147163" y="456663"/>
                  </a:lnTo>
                  <a:lnTo>
                    <a:pt x="164758" y="481730"/>
                  </a:lnTo>
                  <a:lnTo>
                    <a:pt x="213723" y="5100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267"/>
          <p:cNvGrpSpPr/>
          <p:nvPr/>
        </p:nvGrpSpPr>
        <p:grpSpPr>
          <a:xfrm>
            <a:off x="5773027" y="3940835"/>
            <a:ext cx="972717" cy="581459"/>
            <a:chOff x="5773027" y="3940835"/>
            <a:chExt cx="972717" cy="581459"/>
          </a:xfrm>
        </p:grpSpPr>
        <p:sp>
          <p:nvSpPr>
            <p:cNvPr id="234" name="SMARTInkShape-1231"/>
            <p:cNvSpPr/>
            <p:nvPr>
              <p:custDataLst>
                <p:tags r:id="rId42"/>
              </p:custDataLst>
            </p:nvPr>
          </p:nvSpPr>
          <p:spPr>
            <a:xfrm>
              <a:off x="5844446" y="3940835"/>
              <a:ext cx="425969" cy="567714"/>
            </a:xfrm>
            <a:custGeom>
              <a:avLst/>
              <a:gdLst/>
              <a:ahLst/>
              <a:cxnLst/>
              <a:rect l="0" t="0" r="0" b="0"/>
              <a:pathLst>
                <a:path w="425969" h="567714">
                  <a:moveTo>
                    <a:pt x="0" y="0"/>
                  </a:moveTo>
                  <a:lnTo>
                    <a:pt x="0" y="0"/>
                  </a:lnTo>
                  <a:lnTo>
                    <a:pt x="0" y="6319"/>
                  </a:lnTo>
                  <a:lnTo>
                    <a:pt x="3527" y="12948"/>
                  </a:lnTo>
                  <a:lnTo>
                    <a:pt x="6319" y="16568"/>
                  </a:lnTo>
                  <a:lnTo>
                    <a:pt x="9421" y="27643"/>
                  </a:lnTo>
                  <a:lnTo>
                    <a:pt x="11686" y="78810"/>
                  </a:lnTo>
                  <a:lnTo>
                    <a:pt x="10552" y="132741"/>
                  </a:lnTo>
                  <a:lnTo>
                    <a:pt x="1651" y="174295"/>
                  </a:lnTo>
                  <a:lnTo>
                    <a:pt x="4261" y="186798"/>
                  </a:lnTo>
                  <a:lnTo>
                    <a:pt x="8507" y="198085"/>
                  </a:lnTo>
                  <a:lnTo>
                    <a:pt x="12219" y="216666"/>
                  </a:lnTo>
                  <a:lnTo>
                    <a:pt x="14759" y="219831"/>
                  </a:lnTo>
                  <a:lnTo>
                    <a:pt x="17774" y="221940"/>
                  </a:lnTo>
                  <a:lnTo>
                    <a:pt x="34657" y="224910"/>
                  </a:lnTo>
                  <a:lnTo>
                    <a:pt x="87461" y="213964"/>
                  </a:lnTo>
                  <a:lnTo>
                    <a:pt x="122592" y="205039"/>
                  </a:lnTo>
                  <a:lnTo>
                    <a:pt x="144420" y="204870"/>
                  </a:lnTo>
                  <a:lnTo>
                    <a:pt x="194290" y="215538"/>
                  </a:lnTo>
                  <a:lnTo>
                    <a:pt x="252627" y="235587"/>
                  </a:lnTo>
                  <a:lnTo>
                    <a:pt x="312116" y="271362"/>
                  </a:lnTo>
                  <a:lnTo>
                    <a:pt x="359498" y="326905"/>
                  </a:lnTo>
                  <a:lnTo>
                    <a:pt x="395765" y="380305"/>
                  </a:lnTo>
                  <a:lnTo>
                    <a:pt x="419924" y="430264"/>
                  </a:lnTo>
                  <a:lnTo>
                    <a:pt x="425968" y="471061"/>
                  </a:lnTo>
                  <a:lnTo>
                    <a:pt x="421441" y="504016"/>
                  </a:lnTo>
                  <a:lnTo>
                    <a:pt x="405404" y="536852"/>
                  </a:lnTo>
                  <a:lnTo>
                    <a:pt x="387823" y="552933"/>
                  </a:lnTo>
                  <a:lnTo>
                    <a:pt x="366784" y="563165"/>
                  </a:lnTo>
                  <a:lnTo>
                    <a:pt x="344208" y="567713"/>
                  </a:lnTo>
                  <a:lnTo>
                    <a:pt x="249967" y="5594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232"/>
            <p:cNvSpPr/>
            <p:nvPr>
              <p:custDataLst>
                <p:tags r:id="rId43"/>
              </p:custDataLst>
            </p:nvPr>
          </p:nvSpPr>
          <p:spPr>
            <a:xfrm>
              <a:off x="5773027" y="3940835"/>
              <a:ext cx="273774" cy="71420"/>
            </a:xfrm>
            <a:custGeom>
              <a:avLst/>
              <a:gdLst/>
              <a:ahLst/>
              <a:cxnLst/>
              <a:rect l="0" t="0" r="0" b="0"/>
              <a:pathLst>
                <a:path w="273774" h="71420">
                  <a:moveTo>
                    <a:pt x="0" y="71419"/>
                  </a:moveTo>
                  <a:lnTo>
                    <a:pt x="0" y="71419"/>
                  </a:lnTo>
                  <a:lnTo>
                    <a:pt x="0" y="61171"/>
                  </a:lnTo>
                  <a:lnTo>
                    <a:pt x="12638" y="47368"/>
                  </a:lnTo>
                  <a:lnTo>
                    <a:pt x="25897" y="40891"/>
                  </a:lnTo>
                  <a:lnTo>
                    <a:pt x="81442" y="26889"/>
                  </a:lnTo>
                  <a:lnTo>
                    <a:pt x="134090" y="11729"/>
                  </a:lnTo>
                  <a:lnTo>
                    <a:pt x="186164" y="1545"/>
                  </a:lnTo>
                  <a:lnTo>
                    <a:pt x="27377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233"/>
            <p:cNvSpPr/>
            <p:nvPr>
              <p:custDataLst>
                <p:tags r:id="rId44"/>
              </p:custDataLst>
            </p:nvPr>
          </p:nvSpPr>
          <p:spPr>
            <a:xfrm>
              <a:off x="6165831" y="3976642"/>
              <a:ext cx="579913" cy="545652"/>
            </a:xfrm>
            <a:custGeom>
              <a:avLst/>
              <a:gdLst/>
              <a:ahLst/>
              <a:cxnLst/>
              <a:rect l="0" t="0" r="0" b="0"/>
              <a:pathLst>
                <a:path w="579913" h="545652">
                  <a:moveTo>
                    <a:pt x="0" y="11806"/>
                  </a:moveTo>
                  <a:lnTo>
                    <a:pt x="0" y="11806"/>
                  </a:lnTo>
                  <a:lnTo>
                    <a:pt x="6319" y="5487"/>
                  </a:lnTo>
                  <a:lnTo>
                    <a:pt x="16475" y="2385"/>
                  </a:lnTo>
                  <a:lnTo>
                    <a:pt x="72511" y="230"/>
                  </a:lnTo>
                  <a:lnTo>
                    <a:pt x="123029" y="0"/>
                  </a:lnTo>
                  <a:lnTo>
                    <a:pt x="180513" y="3449"/>
                  </a:lnTo>
                  <a:lnTo>
                    <a:pt x="229781" y="16474"/>
                  </a:lnTo>
                  <a:lnTo>
                    <a:pt x="286153" y="39231"/>
                  </a:lnTo>
                  <a:lnTo>
                    <a:pt x="334429" y="67586"/>
                  </a:lnTo>
                  <a:lnTo>
                    <a:pt x="346139" y="81123"/>
                  </a:lnTo>
                  <a:lnTo>
                    <a:pt x="363111" y="118225"/>
                  </a:lnTo>
                  <a:lnTo>
                    <a:pt x="366381" y="130963"/>
                  </a:lnTo>
                  <a:lnTo>
                    <a:pt x="364609" y="137534"/>
                  </a:lnTo>
                  <a:lnTo>
                    <a:pt x="341952" y="168523"/>
                  </a:lnTo>
                  <a:lnTo>
                    <a:pt x="323218" y="181827"/>
                  </a:lnTo>
                  <a:lnTo>
                    <a:pt x="285009" y="196849"/>
                  </a:lnTo>
                  <a:lnTo>
                    <a:pt x="227528" y="209962"/>
                  </a:lnTo>
                  <a:lnTo>
                    <a:pt x="168625" y="223335"/>
                  </a:lnTo>
                  <a:lnTo>
                    <a:pt x="147932" y="225524"/>
                  </a:lnTo>
                  <a:lnTo>
                    <a:pt x="147557" y="227026"/>
                  </a:lnTo>
                  <a:lnTo>
                    <a:pt x="150666" y="232222"/>
                  </a:lnTo>
                  <a:lnTo>
                    <a:pt x="172491" y="242583"/>
                  </a:lnTo>
                  <a:lnTo>
                    <a:pt x="222270" y="257933"/>
                  </a:lnTo>
                  <a:lnTo>
                    <a:pt x="274425" y="273701"/>
                  </a:lnTo>
                  <a:lnTo>
                    <a:pt x="309772" y="282945"/>
                  </a:lnTo>
                  <a:lnTo>
                    <a:pt x="357544" y="306905"/>
                  </a:lnTo>
                  <a:lnTo>
                    <a:pt x="408489" y="328897"/>
                  </a:lnTo>
                  <a:lnTo>
                    <a:pt x="449540" y="348556"/>
                  </a:lnTo>
                  <a:lnTo>
                    <a:pt x="506742" y="387116"/>
                  </a:lnTo>
                  <a:lnTo>
                    <a:pt x="542509" y="418384"/>
                  </a:lnTo>
                  <a:lnTo>
                    <a:pt x="575733" y="458592"/>
                  </a:lnTo>
                  <a:lnTo>
                    <a:pt x="579912" y="473128"/>
                  </a:lnTo>
                  <a:lnTo>
                    <a:pt x="574715" y="491933"/>
                  </a:lnTo>
                  <a:lnTo>
                    <a:pt x="569626" y="502502"/>
                  </a:lnTo>
                  <a:lnTo>
                    <a:pt x="553391" y="517773"/>
                  </a:lnTo>
                  <a:lnTo>
                    <a:pt x="510639" y="538353"/>
                  </a:lnTo>
                  <a:lnTo>
                    <a:pt x="472167" y="545651"/>
                  </a:lnTo>
                  <a:lnTo>
                    <a:pt x="420677" y="543566"/>
                  </a:lnTo>
                  <a:lnTo>
                    <a:pt x="366569" y="537129"/>
                  </a:lnTo>
                  <a:lnTo>
                    <a:pt x="311403" y="526354"/>
                  </a:lnTo>
                  <a:lnTo>
                    <a:pt x="253089" y="511490"/>
                  </a:lnTo>
                  <a:lnTo>
                    <a:pt x="214257" y="4998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268"/>
          <p:cNvGrpSpPr/>
          <p:nvPr/>
        </p:nvGrpSpPr>
        <p:grpSpPr>
          <a:xfrm>
            <a:off x="4047071" y="4714540"/>
            <a:ext cx="1072550" cy="690384"/>
            <a:chOff x="4047071" y="4714540"/>
            <a:chExt cx="1072550" cy="690384"/>
          </a:xfrm>
        </p:grpSpPr>
        <p:sp>
          <p:nvSpPr>
            <p:cNvPr id="238" name="SMARTInkShape-1234"/>
            <p:cNvSpPr/>
            <p:nvPr>
              <p:custDataLst>
                <p:tags r:id="rId37"/>
              </p:custDataLst>
            </p:nvPr>
          </p:nvSpPr>
          <p:spPr>
            <a:xfrm>
              <a:off x="4047071" y="4714540"/>
              <a:ext cx="83323" cy="452321"/>
            </a:xfrm>
            <a:custGeom>
              <a:avLst/>
              <a:gdLst/>
              <a:ahLst/>
              <a:cxnLst/>
              <a:rect l="0" t="0" r="0" b="0"/>
              <a:pathLst>
                <a:path w="83323" h="452321">
                  <a:moveTo>
                    <a:pt x="0" y="0"/>
                  </a:moveTo>
                  <a:lnTo>
                    <a:pt x="0" y="0"/>
                  </a:lnTo>
                  <a:lnTo>
                    <a:pt x="0" y="6319"/>
                  </a:lnTo>
                  <a:lnTo>
                    <a:pt x="14694" y="63444"/>
                  </a:lnTo>
                  <a:lnTo>
                    <a:pt x="28325" y="114223"/>
                  </a:lnTo>
                  <a:lnTo>
                    <a:pt x="35573" y="165695"/>
                  </a:lnTo>
                  <a:lnTo>
                    <a:pt x="44842" y="214070"/>
                  </a:lnTo>
                  <a:lnTo>
                    <a:pt x="46792" y="256965"/>
                  </a:lnTo>
                  <a:lnTo>
                    <a:pt x="50896" y="300975"/>
                  </a:lnTo>
                  <a:lnTo>
                    <a:pt x="57813" y="352182"/>
                  </a:lnTo>
                  <a:lnTo>
                    <a:pt x="62818" y="403015"/>
                  </a:lnTo>
                  <a:lnTo>
                    <a:pt x="72397" y="424485"/>
                  </a:lnTo>
                  <a:lnTo>
                    <a:pt x="83322" y="452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235"/>
            <p:cNvSpPr/>
            <p:nvPr>
              <p:custDataLst>
                <p:tags r:id="rId38"/>
              </p:custDataLst>
            </p:nvPr>
          </p:nvSpPr>
          <p:spPr>
            <a:xfrm>
              <a:off x="4095508" y="4809765"/>
              <a:ext cx="308267" cy="379098"/>
            </a:xfrm>
            <a:custGeom>
              <a:avLst/>
              <a:gdLst/>
              <a:ahLst/>
              <a:cxnLst/>
              <a:rect l="0" t="0" r="0" b="0"/>
              <a:pathLst>
                <a:path w="308267" h="379098">
                  <a:moveTo>
                    <a:pt x="46788" y="0"/>
                  </a:moveTo>
                  <a:lnTo>
                    <a:pt x="46788" y="0"/>
                  </a:lnTo>
                  <a:lnTo>
                    <a:pt x="30220" y="16568"/>
                  </a:lnTo>
                  <a:lnTo>
                    <a:pt x="18808" y="40619"/>
                  </a:lnTo>
                  <a:lnTo>
                    <a:pt x="11282" y="92472"/>
                  </a:lnTo>
                  <a:lnTo>
                    <a:pt x="1959" y="145821"/>
                  </a:lnTo>
                  <a:lnTo>
                    <a:pt x="0" y="191335"/>
                  </a:lnTo>
                  <a:lnTo>
                    <a:pt x="2946" y="238326"/>
                  </a:lnTo>
                  <a:lnTo>
                    <a:pt x="15791" y="295280"/>
                  </a:lnTo>
                  <a:lnTo>
                    <a:pt x="33489" y="326288"/>
                  </a:lnTo>
                  <a:lnTo>
                    <a:pt x="49166" y="345910"/>
                  </a:lnTo>
                  <a:lnTo>
                    <a:pt x="74826" y="360100"/>
                  </a:lnTo>
                  <a:lnTo>
                    <a:pt x="127140" y="377247"/>
                  </a:lnTo>
                  <a:lnTo>
                    <a:pt x="180221" y="379097"/>
                  </a:lnTo>
                  <a:lnTo>
                    <a:pt x="208370" y="374368"/>
                  </a:lnTo>
                  <a:lnTo>
                    <a:pt x="234989" y="360804"/>
                  </a:lnTo>
                  <a:lnTo>
                    <a:pt x="293612" y="312012"/>
                  </a:lnTo>
                  <a:lnTo>
                    <a:pt x="301971" y="300467"/>
                  </a:lnTo>
                  <a:lnTo>
                    <a:pt x="305685" y="288282"/>
                  </a:lnTo>
                  <a:lnTo>
                    <a:pt x="308266" y="230520"/>
                  </a:lnTo>
                  <a:lnTo>
                    <a:pt x="305935" y="179409"/>
                  </a:lnTo>
                  <a:lnTo>
                    <a:pt x="282746" y="131105"/>
                  </a:lnTo>
                  <a:lnTo>
                    <a:pt x="243574" y="72764"/>
                  </a:lnTo>
                  <a:lnTo>
                    <a:pt x="195211" y="34793"/>
                  </a:lnTo>
                  <a:lnTo>
                    <a:pt x="148235" y="15832"/>
                  </a:lnTo>
                  <a:lnTo>
                    <a:pt x="90211" y="5199"/>
                  </a:lnTo>
                  <a:lnTo>
                    <a:pt x="57045" y="10760"/>
                  </a:lnTo>
                  <a:lnTo>
                    <a:pt x="34885" y="238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236"/>
            <p:cNvSpPr/>
            <p:nvPr>
              <p:custDataLst>
                <p:tags r:id="rId39"/>
              </p:custDataLst>
            </p:nvPr>
          </p:nvSpPr>
          <p:spPr>
            <a:xfrm>
              <a:off x="4344650" y="4847172"/>
              <a:ext cx="377867" cy="409356"/>
            </a:xfrm>
            <a:custGeom>
              <a:avLst/>
              <a:gdLst/>
              <a:ahLst/>
              <a:cxnLst/>
              <a:rect l="0" t="0" r="0" b="0"/>
              <a:pathLst>
                <a:path w="377867" h="409356">
                  <a:moveTo>
                    <a:pt x="0" y="22109"/>
                  </a:moveTo>
                  <a:lnTo>
                    <a:pt x="0" y="22109"/>
                  </a:lnTo>
                  <a:lnTo>
                    <a:pt x="6319" y="15790"/>
                  </a:lnTo>
                  <a:lnTo>
                    <a:pt x="16474" y="12688"/>
                  </a:lnTo>
                  <a:lnTo>
                    <a:pt x="74037" y="4032"/>
                  </a:lnTo>
                  <a:lnTo>
                    <a:pt x="101585" y="0"/>
                  </a:lnTo>
                  <a:lnTo>
                    <a:pt x="154564" y="8700"/>
                  </a:lnTo>
                  <a:lnTo>
                    <a:pt x="205037" y="16392"/>
                  </a:lnTo>
                  <a:lnTo>
                    <a:pt x="220298" y="26622"/>
                  </a:lnTo>
                  <a:lnTo>
                    <a:pt x="230167" y="38663"/>
                  </a:lnTo>
                  <a:lnTo>
                    <a:pt x="234553" y="48423"/>
                  </a:lnTo>
                  <a:lnTo>
                    <a:pt x="232976" y="60697"/>
                  </a:lnTo>
                  <a:lnTo>
                    <a:pt x="230704" y="67673"/>
                  </a:lnTo>
                  <a:lnTo>
                    <a:pt x="217598" y="78951"/>
                  </a:lnTo>
                  <a:lnTo>
                    <a:pt x="165516" y="101111"/>
                  </a:lnTo>
                  <a:lnTo>
                    <a:pt x="106979" y="121256"/>
                  </a:lnTo>
                  <a:lnTo>
                    <a:pt x="50862" y="140443"/>
                  </a:lnTo>
                  <a:lnTo>
                    <a:pt x="83358" y="144576"/>
                  </a:lnTo>
                  <a:lnTo>
                    <a:pt x="103176" y="149280"/>
                  </a:lnTo>
                  <a:lnTo>
                    <a:pt x="148867" y="154574"/>
                  </a:lnTo>
                  <a:lnTo>
                    <a:pt x="207164" y="173394"/>
                  </a:lnTo>
                  <a:lnTo>
                    <a:pt x="266029" y="202291"/>
                  </a:lnTo>
                  <a:lnTo>
                    <a:pt x="314585" y="232368"/>
                  </a:lnTo>
                  <a:lnTo>
                    <a:pt x="370658" y="285748"/>
                  </a:lnTo>
                  <a:lnTo>
                    <a:pt x="376348" y="298432"/>
                  </a:lnTo>
                  <a:lnTo>
                    <a:pt x="377866" y="305517"/>
                  </a:lnTo>
                  <a:lnTo>
                    <a:pt x="373682" y="334445"/>
                  </a:lnTo>
                  <a:lnTo>
                    <a:pt x="364066" y="361827"/>
                  </a:lnTo>
                  <a:lnTo>
                    <a:pt x="349612" y="375008"/>
                  </a:lnTo>
                  <a:lnTo>
                    <a:pt x="312953" y="397167"/>
                  </a:lnTo>
                  <a:lnTo>
                    <a:pt x="257406" y="409355"/>
                  </a:lnTo>
                  <a:lnTo>
                    <a:pt x="214403" y="404107"/>
                  </a:lnTo>
                  <a:lnTo>
                    <a:pt x="190450" y="3911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237"/>
            <p:cNvSpPr/>
            <p:nvPr>
              <p:custDataLst>
                <p:tags r:id="rId40"/>
              </p:custDataLst>
            </p:nvPr>
          </p:nvSpPr>
          <p:spPr>
            <a:xfrm>
              <a:off x="4773163" y="5250182"/>
              <a:ext cx="71420" cy="154742"/>
            </a:xfrm>
            <a:custGeom>
              <a:avLst/>
              <a:gdLst/>
              <a:ahLst/>
              <a:cxnLst/>
              <a:rect l="0" t="0" r="0" b="0"/>
              <a:pathLst>
                <a:path w="71420" h="154742">
                  <a:moveTo>
                    <a:pt x="0" y="0"/>
                  </a:moveTo>
                  <a:lnTo>
                    <a:pt x="0" y="0"/>
                  </a:lnTo>
                  <a:lnTo>
                    <a:pt x="6319" y="6319"/>
                  </a:lnTo>
                  <a:lnTo>
                    <a:pt x="9421" y="16474"/>
                  </a:lnTo>
                  <a:lnTo>
                    <a:pt x="14694" y="37063"/>
                  </a:lnTo>
                  <a:lnTo>
                    <a:pt x="35954" y="86967"/>
                  </a:lnTo>
                  <a:lnTo>
                    <a:pt x="71419" y="1547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238"/>
            <p:cNvSpPr/>
            <p:nvPr>
              <p:custDataLst>
                <p:tags r:id="rId41"/>
              </p:custDataLst>
            </p:nvPr>
          </p:nvSpPr>
          <p:spPr>
            <a:xfrm>
              <a:off x="4681201" y="4786783"/>
              <a:ext cx="438420" cy="491541"/>
            </a:xfrm>
            <a:custGeom>
              <a:avLst/>
              <a:gdLst/>
              <a:ahLst/>
              <a:cxnLst/>
              <a:rect l="0" t="0" r="0" b="0"/>
              <a:pathLst>
                <a:path w="438420" h="491541">
                  <a:moveTo>
                    <a:pt x="258606" y="46789"/>
                  </a:moveTo>
                  <a:lnTo>
                    <a:pt x="258606" y="46789"/>
                  </a:lnTo>
                  <a:lnTo>
                    <a:pt x="229400" y="23902"/>
                  </a:lnTo>
                  <a:lnTo>
                    <a:pt x="187443" y="5432"/>
                  </a:lnTo>
                  <a:lnTo>
                    <a:pt x="131460" y="0"/>
                  </a:lnTo>
                  <a:lnTo>
                    <a:pt x="80807" y="8841"/>
                  </a:lnTo>
                  <a:lnTo>
                    <a:pt x="26960" y="27178"/>
                  </a:lnTo>
                  <a:lnTo>
                    <a:pt x="13255" y="42040"/>
                  </a:lnTo>
                  <a:lnTo>
                    <a:pt x="1631" y="65661"/>
                  </a:lnTo>
                  <a:lnTo>
                    <a:pt x="0" y="71273"/>
                  </a:lnTo>
                  <a:lnTo>
                    <a:pt x="5240" y="88090"/>
                  </a:lnTo>
                  <a:lnTo>
                    <a:pt x="30158" y="124896"/>
                  </a:lnTo>
                  <a:lnTo>
                    <a:pt x="84851" y="159762"/>
                  </a:lnTo>
                  <a:lnTo>
                    <a:pt x="129091" y="187831"/>
                  </a:lnTo>
                  <a:lnTo>
                    <a:pt x="178797" y="221013"/>
                  </a:lnTo>
                  <a:lnTo>
                    <a:pt x="231735" y="257471"/>
                  </a:lnTo>
                  <a:lnTo>
                    <a:pt x="284893" y="288848"/>
                  </a:lnTo>
                  <a:lnTo>
                    <a:pt x="339642" y="322525"/>
                  </a:lnTo>
                  <a:lnTo>
                    <a:pt x="361530" y="344949"/>
                  </a:lnTo>
                  <a:lnTo>
                    <a:pt x="413759" y="403879"/>
                  </a:lnTo>
                  <a:lnTo>
                    <a:pt x="434483" y="424896"/>
                  </a:lnTo>
                  <a:lnTo>
                    <a:pt x="438018" y="433763"/>
                  </a:lnTo>
                  <a:lnTo>
                    <a:pt x="438419" y="454195"/>
                  </a:lnTo>
                  <a:lnTo>
                    <a:pt x="434189" y="469448"/>
                  </a:lnTo>
                  <a:lnTo>
                    <a:pt x="431209" y="475367"/>
                  </a:lnTo>
                  <a:lnTo>
                    <a:pt x="417318" y="485471"/>
                  </a:lnTo>
                  <a:lnTo>
                    <a:pt x="408059" y="490017"/>
                  </a:lnTo>
                  <a:lnTo>
                    <a:pt x="387190" y="491540"/>
                  </a:lnTo>
                  <a:lnTo>
                    <a:pt x="337896" y="486453"/>
                  </a:lnTo>
                  <a:lnTo>
                    <a:pt x="306347" y="476548"/>
                  </a:lnTo>
                  <a:lnTo>
                    <a:pt x="246942" y="440246"/>
                  </a:lnTo>
                  <a:lnTo>
                    <a:pt x="230938" y="429302"/>
                  </a:lnTo>
                  <a:lnTo>
                    <a:pt x="209702" y="403479"/>
                  </a:lnTo>
                  <a:lnTo>
                    <a:pt x="194168" y="370782"/>
                  </a:lnTo>
                  <a:lnTo>
                    <a:pt x="188106" y="313442"/>
                  </a:lnTo>
                  <a:lnTo>
                    <a:pt x="193687" y="265224"/>
                  </a:lnTo>
                  <a:lnTo>
                    <a:pt x="207525" y="215581"/>
                  </a:lnTo>
                  <a:lnTo>
                    <a:pt x="219468" y="178931"/>
                  </a:lnTo>
                  <a:lnTo>
                    <a:pt x="222696" y="163712"/>
                  </a:lnTo>
                  <a:lnTo>
                    <a:pt x="234800" y="118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269"/>
          <p:cNvGrpSpPr/>
          <p:nvPr/>
        </p:nvGrpSpPr>
        <p:grpSpPr>
          <a:xfrm>
            <a:off x="4918855" y="4833572"/>
            <a:ext cx="922596" cy="556328"/>
            <a:chOff x="4918855" y="4833572"/>
            <a:chExt cx="922596" cy="556328"/>
          </a:xfrm>
        </p:grpSpPr>
        <p:sp>
          <p:nvSpPr>
            <p:cNvPr id="244" name="SMARTInkShape-1239"/>
            <p:cNvSpPr/>
            <p:nvPr>
              <p:custDataLst>
                <p:tags r:id="rId34"/>
              </p:custDataLst>
            </p:nvPr>
          </p:nvSpPr>
          <p:spPr>
            <a:xfrm>
              <a:off x="4918855" y="4893232"/>
              <a:ext cx="399095" cy="436827"/>
            </a:xfrm>
            <a:custGeom>
              <a:avLst/>
              <a:gdLst/>
              <a:ahLst/>
              <a:cxnLst/>
              <a:rect l="0" t="0" r="0" b="0"/>
              <a:pathLst>
                <a:path w="399095" h="436827">
                  <a:moveTo>
                    <a:pt x="128080" y="11759"/>
                  </a:moveTo>
                  <a:lnTo>
                    <a:pt x="128080" y="11759"/>
                  </a:lnTo>
                  <a:lnTo>
                    <a:pt x="117832" y="1510"/>
                  </a:lnTo>
                  <a:lnTo>
                    <a:pt x="110348" y="345"/>
                  </a:lnTo>
                  <a:lnTo>
                    <a:pt x="99755" y="0"/>
                  </a:lnTo>
                  <a:lnTo>
                    <a:pt x="92126" y="3447"/>
                  </a:lnTo>
                  <a:lnTo>
                    <a:pt x="88239" y="6217"/>
                  </a:lnTo>
                  <a:lnTo>
                    <a:pt x="59122" y="14556"/>
                  </a:lnTo>
                  <a:lnTo>
                    <a:pt x="54334" y="17591"/>
                  </a:lnTo>
                  <a:lnTo>
                    <a:pt x="6778" y="69215"/>
                  </a:lnTo>
                  <a:lnTo>
                    <a:pt x="0" y="85359"/>
                  </a:lnTo>
                  <a:lnTo>
                    <a:pt x="1941" y="97814"/>
                  </a:lnTo>
                  <a:lnTo>
                    <a:pt x="8535" y="112166"/>
                  </a:lnTo>
                  <a:lnTo>
                    <a:pt x="20282" y="127362"/>
                  </a:lnTo>
                  <a:lnTo>
                    <a:pt x="75135" y="157915"/>
                  </a:lnTo>
                  <a:lnTo>
                    <a:pt x="128300" y="183810"/>
                  </a:lnTo>
                  <a:lnTo>
                    <a:pt x="178109" y="205281"/>
                  </a:lnTo>
                  <a:lnTo>
                    <a:pt x="231228" y="228582"/>
                  </a:lnTo>
                  <a:lnTo>
                    <a:pt x="274588" y="250581"/>
                  </a:lnTo>
                  <a:lnTo>
                    <a:pt x="330917" y="290921"/>
                  </a:lnTo>
                  <a:lnTo>
                    <a:pt x="382890" y="339740"/>
                  </a:lnTo>
                  <a:lnTo>
                    <a:pt x="392543" y="354150"/>
                  </a:lnTo>
                  <a:lnTo>
                    <a:pt x="399094" y="383454"/>
                  </a:lnTo>
                  <a:lnTo>
                    <a:pt x="393573" y="402234"/>
                  </a:lnTo>
                  <a:lnTo>
                    <a:pt x="388397" y="410946"/>
                  </a:lnTo>
                  <a:lnTo>
                    <a:pt x="368539" y="424152"/>
                  </a:lnTo>
                  <a:lnTo>
                    <a:pt x="331144" y="435495"/>
                  </a:lnTo>
                  <a:lnTo>
                    <a:pt x="306943" y="436826"/>
                  </a:lnTo>
                  <a:lnTo>
                    <a:pt x="259791" y="429744"/>
                  </a:lnTo>
                  <a:lnTo>
                    <a:pt x="223753" y="410957"/>
                  </a:lnTo>
                  <a:lnTo>
                    <a:pt x="190316" y="382692"/>
                  </a:lnTo>
                  <a:lnTo>
                    <a:pt x="173707" y="353997"/>
                  </a:lnTo>
                  <a:lnTo>
                    <a:pt x="160409" y="314046"/>
                  </a:lnTo>
                  <a:lnTo>
                    <a:pt x="159201" y="287624"/>
                  </a:lnTo>
                  <a:lnTo>
                    <a:pt x="172688" y="234471"/>
                  </a:lnTo>
                  <a:lnTo>
                    <a:pt x="185237" y="202510"/>
                  </a:lnTo>
                  <a:lnTo>
                    <a:pt x="218259" y="151003"/>
                  </a:lnTo>
                  <a:lnTo>
                    <a:pt x="251229" y="94868"/>
                  </a:lnTo>
                  <a:lnTo>
                    <a:pt x="270918" y="593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240"/>
            <p:cNvSpPr/>
            <p:nvPr>
              <p:custDataLst>
                <p:tags r:id="rId35"/>
              </p:custDataLst>
            </p:nvPr>
          </p:nvSpPr>
          <p:spPr>
            <a:xfrm>
              <a:off x="5251490" y="4893087"/>
              <a:ext cx="340017" cy="415709"/>
            </a:xfrm>
            <a:custGeom>
              <a:avLst/>
              <a:gdLst/>
              <a:ahLst/>
              <a:cxnLst/>
              <a:rect l="0" t="0" r="0" b="0"/>
              <a:pathLst>
                <a:path w="340017" h="415709">
                  <a:moveTo>
                    <a:pt x="45411" y="0"/>
                  </a:moveTo>
                  <a:lnTo>
                    <a:pt x="45411" y="0"/>
                  </a:lnTo>
                  <a:lnTo>
                    <a:pt x="41885" y="38845"/>
                  </a:lnTo>
                  <a:lnTo>
                    <a:pt x="26431" y="92994"/>
                  </a:lnTo>
                  <a:lnTo>
                    <a:pt x="15922" y="140617"/>
                  </a:lnTo>
                  <a:lnTo>
                    <a:pt x="2751" y="195547"/>
                  </a:lnTo>
                  <a:lnTo>
                    <a:pt x="0" y="211672"/>
                  </a:lnTo>
                  <a:lnTo>
                    <a:pt x="7737" y="261310"/>
                  </a:lnTo>
                  <a:lnTo>
                    <a:pt x="22001" y="311478"/>
                  </a:lnTo>
                  <a:lnTo>
                    <a:pt x="37152" y="333880"/>
                  </a:lnTo>
                  <a:lnTo>
                    <a:pt x="72289" y="365147"/>
                  </a:lnTo>
                  <a:lnTo>
                    <a:pt x="126940" y="395472"/>
                  </a:lnTo>
                  <a:lnTo>
                    <a:pt x="181625" y="412043"/>
                  </a:lnTo>
                  <a:lnTo>
                    <a:pt x="231320" y="415708"/>
                  </a:lnTo>
                  <a:lnTo>
                    <a:pt x="270225" y="410024"/>
                  </a:lnTo>
                  <a:lnTo>
                    <a:pt x="294244" y="399964"/>
                  </a:lnTo>
                  <a:lnTo>
                    <a:pt x="316056" y="375969"/>
                  </a:lnTo>
                  <a:lnTo>
                    <a:pt x="332952" y="343730"/>
                  </a:lnTo>
                  <a:lnTo>
                    <a:pt x="340016" y="315368"/>
                  </a:lnTo>
                  <a:lnTo>
                    <a:pt x="332900" y="265726"/>
                  </a:lnTo>
                  <a:lnTo>
                    <a:pt x="315231" y="224179"/>
                  </a:lnTo>
                  <a:lnTo>
                    <a:pt x="271225" y="167516"/>
                  </a:lnTo>
                  <a:lnTo>
                    <a:pt x="218875" y="115318"/>
                  </a:lnTo>
                  <a:lnTo>
                    <a:pt x="164100" y="79480"/>
                  </a:lnTo>
                  <a:lnTo>
                    <a:pt x="114956" y="56088"/>
                  </a:lnTo>
                  <a:lnTo>
                    <a:pt x="33508" y="357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241"/>
            <p:cNvSpPr/>
            <p:nvPr>
              <p:custDataLst>
                <p:tags r:id="rId36"/>
              </p:custDataLst>
            </p:nvPr>
          </p:nvSpPr>
          <p:spPr>
            <a:xfrm>
              <a:off x="5534964" y="4833572"/>
              <a:ext cx="306487" cy="556328"/>
            </a:xfrm>
            <a:custGeom>
              <a:avLst/>
              <a:gdLst/>
              <a:ahLst/>
              <a:cxnLst/>
              <a:rect l="0" t="0" r="0" b="0"/>
              <a:pathLst>
                <a:path w="306487" h="556328">
                  <a:moveTo>
                    <a:pt x="71419" y="0"/>
                  </a:moveTo>
                  <a:lnTo>
                    <a:pt x="71419" y="0"/>
                  </a:lnTo>
                  <a:lnTo>
                    <a:pt x="87987" y="49703"/>
                  </a:lnTo>
                  <a:lnTo>
                    <a:pt x="112802" y="94315"/>
                  </a:lnTo>
                  <a:lnTo>
                    <a:pt x="139648" y="133498"/>
                  </a:lnTo>
                  <a:lnTo>
                    <a:pt x="163579" y="182607"/>
                  </a:lnTo>
                  <a:lnTo>
                    <a:pt x="199028" y="232278"/>
                  </a:lnTo>
                  <a:lnTo>
                    <a:pt x="228727" y="286481"/>
                  </a:lnTo>
                  <a:lnTo>
                    <a:pt x="257995" y="343975"/>
                  </a:lnTo>
                  <a:lnTo>
                    <a:pt x="277622" y="375397"/>
                  </a:lnTo>
                  <a:lnTo>
                    <a:pt x="292400" y="423502"/>
                  </a:lnTo>
                  <a:lnTo>
                    <a:pt x="305716" y="477242"/>
                  </a:lnTo>
                  <a:lnTo>
                    <a:pt x="306486" y="493815"/>
                  </a:lnTo>
                  <a:lnTo>
                    <a:pt x="302419" y="514407"/>
                  </a:lnTo>
                  <a:lnTo>
                    <a:pt x="296838" y="522807"/>
                  </a:lnTo>
                  <a:lnTo>
                    <a:pt x="260939" y="550345"/>
                  </a:lnTo>
                  <a:lnTo>
                    <a:pt x="244263" y="555402"/>
                  </a:lnTo>
                  <a:lnTo>
                    <a:pt x="223625" y="556327"/>
                  </a:lnTo>
                  <a:lnTo>
                    <a:pt x="172629" y="548962"/>
                  </a:lnTo>
                  <a:lnTo>
                    <a:pt x="114725" y="521835"/>
                  </a:lnTo>
                  <a:lnTo>
                    <a:pt x="58747" y="494801"/>
                  </a:lnTo>
                  <a:lnTo>
                    <a:pt x="0" y="452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8" name="SMARTInkShape-1242"/>
          <p:cNvSpPr/>
          <p:nvPr>
            <p:custDataLst>
              <p:tags r:id="rId3"/>
            </p:custDataLst>
          </p:nvPr>
        </p:nvSpPr>
        <p:spPr>
          <a:xfrm>
            <a:off x="1571216" y="4076844"/>
            <a:ext cx="1535507" cy="42540"/>
          </a:xfrm>
          <a:custGeom>
            <a:avLst/>
            <a:gdLst/>
            <a:ahLst/>
            <a:cxnLst/>
            <a:rect l="0" t="0" r="0" b="0"/>
            <a:pathLst>
              <a:path w="1535507" h="42540">
                <a:moveTo>
                  <a:pt x="0" y="6829"/>
                </a:moveTo>
                <a:lnTo>
                  <a:pt x="0" y="6829"/>
                </a:lnTo>
                <a:lnTo>
                  <a:pt x="12638" y="6829"/>
                </a:lnTo>
                <a:lnTo>
                  <a:pt x="22369" y="10356"/>
                </a:lnTo>
                <a:lnTo>
                  <a:pt x="26816" y="13148"/>
                </a:lnTo>
                <a:lnTo>
                  <a:pt x="69856" y="17997"/>
                </a:lnTo>
                <a:lnTo>
                  <a:pt x="120393" y="18635"/>
                </a:lnTo>
                <a:lnTo>
                  <a:pt x="170440" y="18713"/>
                </a:lnTo>
                <a:lnTo>
                  <a:pt x="224558" y="18728"/>
                </a:lnTo>
                <a:lnTo>
                  <a:pt x="274032" y="18731"/>
                </a:lnTo>
                <a:lnTo>
                  <a:pt x="332310" y="18732"/>
                </a:lnTo>
                <a:lnTo>
                  <a:pt x="386340" y="18732"/>
                </a:lnTo>
                <a:lnTo>
                  <a:pt x="442226" y="18732"/>
                </a:lnTo>
                <a:lnTo>
                  <a:pt x="499261" y="18732"/>
                </a:lnTo>
                <a:lnTo>
                  <a:pt x="540586" y="17410"/>
                </a:lnTo>
                <a:lnTo>
                  <a:pt x="592314" y="8484"/>
                </a:lnTo>
                <a:lnTo>
                  <a:pt x="642662" y="7319"/>
                </a:lnTo>
                <a:lnTo>
                  <a:pt x="693143" y="6975"/>
                </a:lnTo>
                <a:lnTo>
                  <a:pt x="746770" y="0"/>
                </a:lnTo>
                <a:lnTo>
                  <a:pt x="805246" y="5669"/>
                </a:lnTo>
                <a:lnTo>
                  <a:pt x="856203" y="6600"/>
                </a:lnTo>
                <a:lnTo>
                  <a:pt x="908003" y="6784"/>
                </a:lnTo>
                <a:lnTo>
                  <a:pt x="956149" y="6820"/>
                </a:lnTo>
                <a:lnTo>
                  <a:pt x="1010137" y="6827"/>
                </a:lnTo>
                <a:lnTo>
                  <a:pt x="1064691" y="6829"/>
                </a:lnTo>
                <a:lnTo>
                  <a:pt x="1114361" y="13148"/>
                </a:lnTo>
                <a:lnTo>
                  <a:pt x="1165899" y="17077"/>
                </a:lnTo>
                <a:lnTo>
                  <a:pt x="1224875" y="18405"/>
                </a:lnTo>
                <a:lnTo>
                  <a:pt x="1282825" y="18689"/>
                </a:lnTo>
                <a:lnTo>
                  <a:pt x="1341416" y="28148"/>
                </a:lnTo>
                <a:lnTo>
                  <a:pt x="1395182" y="30144"/>
                </a:lnTo>
                <a:lnTo>
                  <a:pt x="1447635" y="30539"/>
                </a:lnTo>
                <a:lnTo>
                  <a:pt x="1501694" y="30627"/>
                </a:lnTo>
                <a:lnTo>
                  <a:pt x="1535506" y="4253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3" name="SMARTInkShape-Group271"/>
          <p:cNvGrpSpPr/>
          <p:nvPr/>
        </p:nvGrpSpPr>
        <p:grpSpPr>
          <a:xfrm>
            <a:off x="2130664" y="5452535"/>
            <a:ext cx="3178142" cy="1392670"/>
            <a:chOff x="2130664" y="5452535"/>
            <a:chExt cx="3178142" cy="1392670"/>
          </a:xfrm>
        </p:grpSpPr>
        <p:sp>
          <p:nvSpPr>
            <p:cNvPr id="249" name="SMARTInkShape-1243"/>
            <p:cNvSpPr/>
            <p:nvPr>
              <p:custDataLst>
                <p:tags r:id="rId10"/>
              </p:custDataLst>
            </p:nvPr>
          </p:nvSpPr>
          <p:spPr>
            <a:xfrm>
              <a:off x="2130664" y="5452535"/>
              <a:ext cx="178548" cy="535643"/>
            </a:xfrm>
            <a:custGeom>
              <a:avLst/>
              <a:gdLst/>
              <a:ahLst/>
              <a:cxnLst/>
              <a:rect l="0" t="0" r="0" b="0"/>
              <a:pathLst>
                <a:path w="178548" h="535643">
                  <a:moveTo>
                    <a:pt x="0" y="0"/>
                  </a:moveTo>
                  <a:lnTo>
                    <a:pt x="0" y="0"/>
                  </a:lnTo>
                  <a:lnTo>
                    <a:pt x="6319" y="6319"/>
                  </a:lnTo>
                  <a:lnTo>
                    <a:pt x="9421" y="12948"/>
                  </a:lnTo>
                  <a:lnTo>
                    <a:pt x="24633" y="61697"/>
                  </a:lnTo>
                  <a:lnTo>
                    <a:pt x="39840" y="107560"/>
                  </a:lnTo>
                  <a:lnTo>
                    <a:pt x="51628" y="155603"/>
                  </a:lnTo>
                  <a:lnTo>
                    <a:pt x="66138" y="213399"/>
                  </a:lnTo>
                  <a:lnTo>
                    <a:pt x="73902" y="267333"/>
                  </a:lnTo>
                  <a:lnTo>
                    <a:pt x="91584" y="322105"/>
                  </a:lnTo>
                  <a:lnTo>
                    <a:pt x="111139" y="374677"/>
                  </a:lnTo>
                  <a:lnTo>
                    <a:pt x="130940" y="429262"/>
                  </a:lnTo>
                  <a:lnTo>
                    <a:pt x="142839" y="457391"/>
                  </a:lnTo>
                  <a:lnTo>
                    <a:pt x="178547" y="5356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244"/>
            <p:cNvSpPr/>
            <p:nvPr>
              <p:custDataLst>
                <p:tags r:id="rId11"/>
              </p:custDataLst>
            </p:nvPr>
          </p:nvSpPr>
          <p:spPr>
            <a:xfrm>
              <a:off x="2213986" y="5547761"/>
              <a:ext cx="343142" cy="428144"/>
            </a:xfrm>
            <a:custGeom>
              <a:avLst/>
              <a:gdLst/>
              <a:ahLst/>
              <a:cxnLst/>
              <a:rect l="0" t="0" r="0" b="0"/>
              <a:pathLst>
                <a:path w="343142" h="428144">
                  <a:moveTo>
                    <a:pt x="0" y="0"/>
                  </a:moveTo>
                  <a:lnTo>
                    <a:pt x="0" y="0"/>
                  </a:lnTo>
                  <a:lnTo>
                    <a:pt x="0" y="55285"/>
                  </a:lnTo>
                  <a:lnTo>
                    <a:pt x="3527" y="90445"/>
                  </a:lnTo>
                  <a:lnTo>
                    <a:pt x="16567" y="144979"/>
                  </a:lnTo>
                  <a:lnTo>
                    <a:pt x="27980" y="193876"/>
                  </a:lnTo>
                  <a:lnTo>
                    <a:pt x="43685" y="248291"/>
                  </a:lnTo>
                  <a:lnTo>
                    <a:pt x="63489" y="302942"/>
                  </a:lnTo>
                  <a:lnTo>
                    <a:pt x="103857" y="352901"/>
                  </a:lnTo>
                  <a:lnTo>
                    <a:pt x="136362" y="383501"/>
                  </a:lnTo>
                  <a:lnTo>
                    <a:pt x="193327" y="419032"/>
                  </a:lnTo>
                  <a:lnTo>
                    <a:pt x="217901" y="425703"/>
                  </a:lnTo>
                  <a:lnTo>
                    <a:pt x="270497" y="428143"/>
                  </a:lnTo>
                  <a:lnTo>
                    <a:pt x="280847" y="425622"/>
                  </a:lnTo>
                  <a:lnTo>
                    <a:pt x="295873" y="415766"/>
                  </a:lnTo>
                  <a:lnTo>
                    <a:pt x="323154" y="389208"/>
                  </a:lnTo>
                  <a:lnTo>
                    <a:pt x="338273" y="359282"/>
                  </a:lnTo>
                  <a:lnTo>
                    <a:pt x="343141" y="317771"/>
                  </a:lnTo>
                  <a:lnTo>
                    <a:pt x="338265" y="263590"/>
                  </a:lnTo>
                  <a:lnTo>
                    <a:pt x="324768" y="205044"/>
                  </a:lnTo>
                  <a:lnTo>
                    <a:pt x="311954" y="170086"/>
                  </a:lnTo>
                  <a:lnTo>
                    <a:pt x="269325" y="116895"/>
                  </a:lnTo>
                  <a:lnTo>
                    <a:pt x="236383" y="71872"/>
                  </a:lnTo>
                  <a:lnTo>
                    <a:pt x="177354" y="37714"/>
                  </a:lnTo>
                  <a:lnTo>
                    <a:pt x="127520" y="18708"/>
                  </a:lnTo>
                  <a:lnTo>
                    <a:pt x="74496" y="3378"/>
                  </a:lnTo>
                  <a:lnTo>
                    <a:pt x="56916" y="2823"/>
                  </a:lnTo>
                  <a:lnTo>
                    <a:pt x="11903" y="23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245"/>
            <p:cNvSpPr/>
            <p:nvPr>
              <p:custDataLst>
                <p:tags r:id="rId12"/>
              </p:custDataLst>
            </p:nvPr>
          </p:nvSpPr>
          <p:spPr>
            <a:xfrm>
              <a:off x="2516610" y="5500162"/>
              <a:ext cx="468518" cy="449783"/>
            </a:xfrm>
            <a:custGeom>
              <a:avLst/>
              <a:gdLst/>
              <a:ahLst/>
              <a:cxnLst/>
              <a:rect l="0" t="0" r="0" b="0"/>
              <a:pathLst>
                <a:path w="468518" h="449783">
                  <a:moveTo>
                    <a:pt x="6857" y="23792"/>
                  </a:moveTo>
                  <a:lnTo>
                    <a:pt x="6857" y="23792"/>
                  </a:lnTo>
                  <a:lnTo>
                    <a:pt x="539" y="17473"/>
                  </a:lnTo>
                  <a:lnTo>
                    <a:pt x="0" y="15612"/>
                  </a:lnTo>
                  <a:lnTo>
                    <a:pt x="963" y="14370"/>
                  </a:lnTo>
                  <a:lnTo>
                    <a:pt x="5560" y="11670"/>
                  </a:lnTo>
                  <a:lnTo>
                    <a:pt x="15584" y="4035"/>
                  </a:lnTo>
                  <a:lnTo>
                    <a:pt x="23080" y="1785"/>
                  </a:lnTo>
                  <a:lnTo>
                    <a:pt x="73471" y="91"/>
                  </a:lnTo>
                  <a:lnTo>
                    <a:pt x="130579" y="0"/>
                  </a:lnTo>
                  <a:lnTo>
                    <a:pt x="169307" y="6309"/>
                  </a:lnTo>
                  <a:lnTo>
                    <a:pt x="226571" y="33523"/>
                  </a:lnTo>
                  <a:lnTo>
                    <a:pt x="282181" y="56571"/>
                  </a:lnTo>
                  <a:lnTo>
                    <a:pt x="306365" y="76855"/>
                  </a:lnTo>
                  <a:lnTo>
                    <a:pt x="317638" y="91902"/>
                  </a:lnTo>
                  <a:lnTo>
                    <a:pt x="319850" y="98296"/>
                  </a:lnTo>
                  <a:lnTo>
                    <a:pt x="320002" y="103880"/>
                  </a:lnTo>
                  <a:lnTo>
                    <a:pt x="318781" y="108926"/>
                  </a:lnTo>
                  <a:lnTo>
                    <a:pt x="304425" y="128665"/>
                  </a:lnTo>
                  <a:lnTo>
                    <a:pt x="294292" y="136531"/>
                  </a:lnTo>
                  <a:lnTo>
                    <a:pt x="242985" y="155220"/>
                  </a:lnTo>
                  <a:lnTo>
                    <a:pt x="205111" y="163249"/>
                  </a:lnTo>
                  <a:lnTo>
                    <a:pt x="148323" y="166184"/>
                  </a:lnTo>
                  <a:lnTo>
                    <a:pt x="115481" y="166613"/>
                  </a:lnTo>
                  <a:lnTo>
                    <a:pt x="120748" y="166625"/>
                  </a:lnTo>
                  <a:lnTo>
                    <a:pt x="171210" y="183197"/>
                  </a:lnTo>
                  <a:lnTo>
                    <a:pt x="221984" y="198510"/>
                  </a:lnTo>
                  <a:lnTo>
                    <a:pt x="271005" y="214270"/>
                  </a:lnTo>
                  <a:lnTo>
                    <a:pt x="326387" y="243588"/>
                  </a:lnTo>
                  <a:lnTo>
                    <a:pt x="381195" y="275582"/>
                  </a:lnTo>
                  <a:lnTo>
                    <a:pt x="431175" y="328160"/>
                  </a:lnTo>
                  <a:lnTo>
                    <a:pt x="453597" y="353964"/>
                  </a:lnTo>
                  <a:lnTo>
                    <a:pt x="467235" y="387472"/>
                  </a:lnTo>
                  <a:lnTo>
                    <a:pt x="468517" y="393212"/>
                  </a:lnTo>
                  <a:lnTo>
                    <a:pt x="466726" y="399684"/>
                  </a:lnTo>
                  <a:lnTo>
                    <a:pt x="444039" y="430501"/>
                  </a:lnTo>
                  <a:lnTo>
                    <a:pt x="412664" y="443788"/>
                  </a:lnTo>
                  <a:lnTo>
                    <a:pt x="382500" y="449782"/>
                  </a:lnTo>
                  <a:lnTo>
                    <a:pt x="334604" y="446079"/>
                  </a:lnTo>
                  <a:lnTo>
                    <a:pt x="328516" y="448155"/>
                  </a:lnTo>
                  <a:lnTo>
                    <a:pt x="300990" y="444757"/>
                  </a:lnTo>
                  <a:lnTo>
                    <a:pt x="247994" y="431554"/>
                  </a:lnTo>
                  <a:lnTo>
                    <a:pt x="222025" y="425877"/>
                  </a:lnTo>
                  <a:lnTo>
                    <a:pt x="208293" y="419399"/>
                  </a:lnTo>
                  <a:lnTo>
                    <a:pt x="192436" y="400572"/>
                  </a:lnTo>
                  <a:lnTo>
                    <a:pt x="185405" y="380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246"/>
            <p:cNvSpPr/>
            <p:nvPr>
              <p:custDataLst>
                <p:tags r:id="rId13"/>
              </p:custDataLst>
            </p:nvPr>
          </p:nvSpPr>
          <p:spPr>
            <a:xfrm>
              <a:off x="2999594" y="6059596"/>
              <a:ext cx="11904" cy="130936"/>
            </a:xfrm>
            <a:custGeom>
              <a:avLst/>
              <a:gdLst/>
              <a:ahLst/>
              <a:cxnLst/>
              <a:rect l="0" t="0" r="0" b="0"/>
              <a:pathLst>
                <a:path w="11904" h="130936">
                  <a:moveTo>
                    <a:pt x="0" y="0"/>
                  </a:moveTo>
                  <a:lnTo>
                    <a:pt x="0" y="0"/>
                  </a:lnTo>
                  <a:lnTo>
                    <a:pt x="1322" y="31128"/>
                  </a:lnTo>
                  <a:lnTo>
                    <a:pt x="11903" y="130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247"/>
            <p:cNvSpPr/>
            <p:nvPr>
              <p:custDataLst>
                <p:tags r:id="rId14"/>
              </p:custDataLst>
            </p:nvPr>
          </p:nvSpPr>
          <p:spPr>
            <a:xfrm>
              <a:off x="2931233" y="5537614"/>
              <a:ext cx="329484" cy="543747"/>
            </a:xfrm>
            <a:custGeom>
              <a:avLst/>
              <a:gdLst/>
              <a:ahLst/>
              <a:cxnLst/>
              <a:rect l="0" t="0" r="0" b="0"/>
              <a:pathLst>
                <a:path w="329484" h="543747">
                  <a:moveTo>
                    <a:pt x="151683" y="33953"/>
                  </a:moveTo>
                  <a:lnTo>
                    <a:pt x="151683" y="33953"/>
                  </a:lnTo>
                  <a:lnTo>
                    <a:pt x="145364" y="33953"/>
                  </a:lnTo>
                  <a:lnTo>
                    <a:pt x="100816" y="7137"/>
                  </a:lnTo>
                  <a:lnTo>
                    <a:pt x="65317" y="0"/>
                  </a:lnTo>
                  <a:lnTo>
                    <a:pt x="40861" y="86"/>
                  </a:lnTo>
                  <a:lnTo>
                    <a:pt x="18184" y="7900"/>
                  </a:lnTo>
                  <a:lnTo>
                    <a:pt x="7264" y="14879"/>
                  </a:lnTo>
                  <a:lnTo>
                    <a:pt x="3823" y="19915"/>
                  </a:lnTo>
                  <a:lnTo>
                    <a:pt x="0" y="32563"/>
                  </a:lnTo>
                  <a:lnTo>
                    <a:pt x="4167" y="60875"/>
                  </a:lnTo>
                  <a:lnTo>
                    <a:pt x="20097" y="88073"/>
                  </a:lnTo>
                  <a:lnTo>
                    <a:pt x="68614" y="147237"/>
                  </a:lnTo>
                  <a:lnTo>
                    <a:pt x="118865" y="204460"/>
                  </a:lnTo>
                  <a:lnTo>
                    <a:pt x="164336" y="260107"/>
                  </a:lnTo>
                  <a:lnTo>
                    <a:pt x="214791" y="318305"/>
                  </a:lnTo>
                  <a:lnTo>
                    <a:pt x="253202" y="370213"/>
                  </a:lnTo>
                  <a:lnTo>
                    <a:pt x="292063" y="428672"/>
                  </a:lnTo>
                  <a:lnTo>
                    <a:pt x="321730" y="488096"/>
                  </a:lnTo>
                  <a:lnTo>
                    <a:pt x="329483" y="538895"/>
                  </a:lnTo>
                  <a:lnTo>
                    <a:pt x="327087" y="541192"/>
                  </a:lnTo>
                  <a:lnTo>
                    <a:pt x="317371" y="543746"/>
                  </a:lnTo>
                  <a:lnTo>
                    <a:pt x="304235" y="541354"/>
                  </a:lnTo>
                  <a:lnTo>
                    <a:pt x="289580" y="534560"/>
                  </a:lnTo>
                  <a:lnTo>
                    <a:pt x="257067" y="507506"/>
                  </a:lnTo>
                  <a:lnTo>
                    <a:pt x="214665" y="455611"/>
                  </a:lnTo>
                  <a:lnTo>
                    <a:pt x="192828" y="421680"/>
                  </a:lnTo>
                  <a:lnTo>
                    <a:pt x="167682" y="363072"/>
                  </a:lnTo>
                  <a:lnTo>
                    <a:pt x="157011" y="327651"/>
                  </a:lnTo>
                  <a:lnTo>
                    <a:pt x="152735" y="268360"/>
                  </a:lnTo>
                  <a:lnTo>
                    <a:pt x="151890" y="217362"/>
                  </a:lnTo>
                  <a:lnTo>
                    <a:pt x="158063" y="184550"/>
                  </a:lnTo>
                  <a:lnTo>
                    <a:pt x="174587" y="158076"/>
                  </a:lnTo>
                  <a:lnTo>
                    <a:pt x="203869" y="126755"/>
                  </a:lnTo>
                  <a:lnTo>
                    <a:pt x="246908" y="1053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248"/>
            <p:cNvSpPr/>
            <p:nvPr>
              <p:custDataLst>
                <p:tags r:id="rId15"/>
              </p:custDataLst>
            </p:nvPr>
          </p:nvSpPr>
          <p:spPr>
            <a:xfrm>
              <a:off x="3168798" y="5571567"/>
              <a:ext cx="326372" cy="472431"/>
            </a:xfrm>
            <a:custGeom>
              <a:avLst/>
              <a:gdLst/>
              <a:ahLst/>
              <a:cxnLst/>
              <a:rect l="0" t="0" r="0" b="0"/>
              <a:pathLst>
                <a:path w="326372" h="472431">
                  <a:moveTo>
                    <a:pt x="116471" y="0"/>
                  </a:moveTo>
                  <a:lnTo>
                    <a:pt x="116471" y="0"/>
                  </a:lnTo>
                  <a:lnTo>
                    <a:pt x="61330" y="0"/>
                  </a:lnTo>
                  <a:lnTo>
                    <a:pt x="37237" y="6319"/>
                  </a:lnTo>
                  <a:lnTo>
                    <a:pt x="14902" y="20303"/>
                  </a:lnTo>
                  <a:lnTo>
                    <a:pt x="6082" y="27980"/>
                  </a:lnTo>
                  <a:lnTo>
                    <a:pt x="1281" y="39328"/>
                  </a:lnTo>
                  <a:lnTo>
                    <a:pt x="0" y="46057"/>
                  </a:lnTo>
                  <a:lnTo>
                    <a:pt x="2104" y="60588"/>
                  </a:lnTo>
                  <a:lnTo>
                    <a:pt x="8771" y="75863"/>
                  </a:lnTo>
                  <a:lnTo>
                    <a:pt x="54930" y="128640"/>
                  </a:lnTo>
                  <a:lnTo>
                    <a:pt x="107090" y="177116"/>
                  </a:lnTo>
                  <a:lnTo>
                    <a:pt x="166412" y="230682"/>
                  </a:lnTo>
                  <a:lnTo>
                    <a:pt x="212413" y="285707"/>
                  </a:lnTo>
                  <a:lnTo>
                    <a:pt x="262899" y="336818"/>
                  </a:lnTo>
                  <a:lnTo>
                    <a:pt x="308673" y="395596"/>
                  </a:lnTo>
                  <a:lnTo>
                    <a:pt x="320926" y="417850"/>
                  </a:lnTo>
                  <a:lnTo>
                    <a:pt x="326371" y="440968"/>
                  </a:lnTo>
                  <a:lnTo>
                    <a:pt x="325265" y="457414"/>
                  </a:lnTo>
                  <a:lnTo>
                    <a:pt x="323118" y="463651"/>
                  </a:lnTo>
                  <a:lnTo>
                    <a:pt x="317719" y="467810"/>
                  </a:lnTo>
                  <a:lnTo>
                    <a:pt x="301140" y="472430"/>
                  </a:lnTo>
                  <a:lnTo>
                    <a:pt x="280546" y="467430"/>
                  </a:lnTo>
                  <a:lnTo>
                    <a:pt x="223261" y="435304"/>
                  </a:lnTo>
                  <a:lnTo>
                    <a:pt x="189112" y="410981"/>
                  </a:lnTo>
                  <a:lnTo>
                    <a:pt x="146268" y="361058"/>
                  </a:lnTo>
                  <a:lnTo>
                    <a:pt x="132301" y="326870"/>
                  </a:lnTo>
                  <a:lnTo>
                    <a:pt x="122033" y="291443"/>
                  </a:lnTo>
                  <a:lnTo>
                    <a:pt x="128966" y="243304"/>
                  </a:lnTo>
                  <a:lnTo>
                    <a:pt x="149936" y="191292"/>
                  </a:lnTo>
                  <a:lnTo>
                    <a:pt x="199793" y="1428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249"/>
            <p:cNvSpPr/>
            <p:nvPr>
              <p:custDataLst>
                <p:tags r:id="rId16"/>
              </p:custDataLst>
            </p:nvPr>
          </p:nvSpPr>
          <p:spPr>
            <a:xfrm>
              <a:off x="3429566" y="5592123"/>
              <a:ext cx="366715" cy="476972"/>
            </a:xfrm>
            <a:custGeom>
              <a:avLst/>
              <a:gdLst/>
              <a:ahLst/>
              <a:cxnLst/>
              <a:rect l="0" t="0" r="0" b="0"/>
              <a:pathLst>
                <a:path w="366715" h="476972">
                  <a:moveTo>
                    <a:pt x="34250" y="27056"/>
                  </a:moveTo>
                  <a:lnTo>
                    <a:pt x="34250" y="27056"/>
                  </a:lnTo>
                  <a:lnTo>
                    <a:pt x="27931" y="33375"/>
                  </a:lnTo>
                  <a:lnTo>
                    <a:pt x="24829" y="40005"/>
                  </a:lnTo>
                  <a:lnTo>
                    <a:pt x="5925" y="93611"/>
                  </a:lnTo>
                  <a:lnTo>
                    <a:pt x="0" y="145078"/>
                  </a:lnTo>
                  <a:lnTo>
                    <a:pt x="2356" y="202661"/>
                  </a:lnTo>
                  <a:lnTo>
                    <a:pt x="18882" y="257874"/>
                  </a:lnTo>
                  <a:lnTo>
                    <a:pt x="31754" y="295449"/>
                  </a:lnTo>
                  <a:lnTo>
                    <a:pt x="73027" y="345806"/>
                  </a:lnTo>
                  <a:lnTo>
                    <a:pt x="126353" y="400557"/>
                  </a:lnTo>
                  <a:lnTo>
                    <a:pt x="184841" y="445547"/>
                  </a:lnTo>
                  <a:lnTo>
                    <a:pt x="239992" y="467198"/>
                  </a:lnTo>
                  <a:lnTo>
                    <a:pt x="246798" y="471257"/>
                  </a:lnTo>
                  <a:lnTo>
                    <a:pt x="281653" y="476971"/>
                  </a:lnTo>
                  <a:lnTo>
                    <a:pt x="306883" y="471253"/>
                  </a:lnTo>
                  <a:lnTo>
                    <a:pt x="328677" y="459895"/>
                  </a:lnTo>
                  <a:lnTo>
                    <a:pt x="342772" y="446030"/>
                  </a:lnTo>
                  <a:lnTo>
                    <a:pt x="361275" y="400538"/>
                  </a:lnTo>
                  <a:lnTo>
                    <a:pt x="366714" y="350959"/>
                  </a:lnTo>
                  <a:lnTo>
                    <a:pt x="363903" y="298679"/>
                  </a:lnTo>
                  <a:lnTo>
                    <a:pt x="347221" y="247888"/>
                  </a:lnTo>
                  <a:lnTo>
                    <a:pt x="327798" y="189243"/>
                  </a:lnTo>
                  <a:lnTo>
                    <a:pt x="294295" y="137027"/>
                  </a:lnTo>
                  <a:lnTo>
                    <a:pt x="259076" y="81362"/>
                  </a:lnTo>
                  <a:lnTo>
                    <a:pt x="222086" y="47434"/>
                  </a:lnTo>
                  <a:lnTo>
                    <a:pt x="169413" y="8833"/>
                  </a:lnTo>
                  <a:lnTo>
                    <a:pt x="149871" y="0"/>
                  </a:lnTo>
                  <a:lnTo>
                    <a:pt x="81863" y="3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250"/>
            <p:cNvSpPr/>
            <p:nvPr>
              <p:custDataLst>
                <p:tags r:id="rId17"/>
              </p:custDataLst>
            </p:nvPr>
          </p:nvSpPr>
          <p:spPr>
            <a:xfrm>
              <a:off x="2178276" y="6147963"/>
              <a:ext cx="1787021" cy="137794"/>
            </a:xfrm>
            <a:custGeom>
              <a:avLst/>
              <a:gdLst/>
              <a:ahLst/>
              <a:cxnLst/>
              <a:rect l="0" t="0" r="0" b="0"/>
              <a:pathLst>
                <a:path w="1787021" h="137794">
                  <a:moveTo>
                    <a:pt x="0" y="6858"/>
                  </a:moveTo>
                  <a:lnTo>
                    <a:pt x="0" y="6858"/>
                  </a:lnTo>
                  <a:lnTo>
                    <a:pt x="0" y="539"/>
                  </a:lnTo>
                  <a:lnTo>
                    <a:pt x="2645" y="0"/>
                  </a:lnTo>
                  <a:lnTo>
                    <a:pt x="52032" y="6513"/>
                  </a:lnTo>
                  <a:lnTo>
                    <a:pt x="107710" y="10339"/>
                  </a:lnTo>
                  <a:lnTo>
                    <a:pt x="158541" y="18975"/>
                  </a:lnTo>
                  <a:lnTo>
                    <a:pt x="206631" y="27963"/>
                  </a:lnTo>
                  <a:lnTo>
                    <a:pt x="244180" y="33391"/>
                  </a:lnTo>
                  <a:lnTo>
                    <a:pt x="282639" y="39849"/>
                  </a:lnTo>
                  <a:lnTo>
                    <a:pt x="335915" y="45289"/>
                  </a:lnTo>
                  <a:lnTo>
                    <a:pt x="394205" y="52657"/>
                  </a:lnTo>
                  <a:lnTo>
                    <a:pt x="443339" y="62293"/>
                  </a:lnTo>
                  <a:lnTo>
                    <a:pt x="495214" y="66487"/>
                  </a:lnTo>
                  <a:lnTo>
                    <a:pt x="553789" y="74196"/>
                  </a:lnTo>
                  <a:lnTo>
                    <a:pt x="597933" y="76463"/>
                  </a:lnTo>
                  <a:lnTo>
                    <a:pt x="648442" y="84058"/>
                  </a:lnTo>
                  <a:lnTo>
                    <a:pt x="707494" y="94685"/>
                  </a:lnTo>
                  <a:lnTo>
                    <a:pt x="748686" y="98795"/>
                  </a:lnTo>
                  <a:lnTo>
                    <a:pt x="802001" y="101109"/>
                  </a:lnTo>
                  <a:lnTo>
                    <a:pt x="849981" y="101794"/>
                  </a:lnTo>
                  <a:lnTo>
                    <a:pt x="906079" y="101998"/>
                  </a:lnTo>
                  <a:lnTo>
                    <a:pt x="957528" y="102059"/>
                  </a:lnTo>
                  <a:lnTo>
                    <a:pt x="1004955" y="102076"/>
                  </a:lnTo>
                  <a:lnTo>
                    <a:pt x="1061268" y="102082"/>
                  </a:lnTo>
                  <a:lnTo>
                    <a:pt x="1108287" y="102083"/>
                  </a:lnTo>
                  <a:lnTo>
                    <a:pt x="1164100" y="95764"/>
                  </a:lnTo>
                  <a:lnTo>
                    <a:pt x="1218985" y="91283"/>
                  </a:lnTo>
                  <a:lnTo>
                    <a:pt x="1275960" y="89185"/>
                  </a:lnTo>
                  <a:lnTo>
                    <a:pt x="1326200" y="82097"/>
                  </a:lnTo>
                  <a:lnTo>
                    <a:pt x="1382919" y="79031"/>
                  </a:lnTo>
                  <a:lnTo>
                    <a:pt x="1432543" y="78500"/>
                  </a:lnTo>
                  <a:lnTo>
                    <a:pt x="1478547" y="81870"/>
                  </a:lnTo>
                  <a:lnTo>
                    <a:pt x="1530427" y="88539"/>
                  </a:lnTo>
                  <a:lnTo>
                    <a:pt x="1582349" y="89693"/>
                  </a:lnTo>
                  <a:lnTo>
                    <a:pt x="1606143" y="93491"/>
                  </a:lnTo>
                  <a:lnTo>
                    <a:pt x="1625093" y="98264"/>
                  </a:lnTo>
                  <a:lnTo>
                    <a:pt x="1676839" y="104856"/>
                  </a:lnTo>
                  <a:lnTo>
                    <a:pt x="1728159" y="114107"/>
                  </a:lnTo>
                  <a:lnTo>
                    <a:pt x="1787020" y="135601"/>
                  </a:lnTo>
                  <a:lnTo>
                    <a:pt x="1785473" y="1377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251"/>
            <p:cNvSpPr/>
            <p:nvPr>
              <p:custDataLst>
                <p:tags r:id="rId18"/>
              </p:custDataLst>
            </p:nvPr>
          </p:nvSpPr>
          <p:spPr>
            <a:xfrm>
              <a:off x="2392533" y="6338740"/>
              <a:ext cx="332394" cy="506465"/>
            </a:xfrm>
            <a:custGeom>
              <a:avLst/>
              <a:gdLst/>
              <a:ahLst/>
              <a:cxnLst/>
              <a:rect l="0" t="0" r="0" b="0"/>
              <a:pathLst>
                <a:path w="332394" h="506465">
                  <a:moveTo>
                    <a:pt x="0" y="18435"/>
                  </a:moveTo>
                  <a:lnTo>
                    <a:pt x="0" y="18435"/>
                  </a:lnTo>
                  <a:lnTo>
                    <a:pt x="6319" y="12116"/>
                  </a:lnTo>
                  <a:lnTo>
                    <a:pt x="12948" y="9013"/>
                  </a:lnTo>
                  <a:lnTo>
                    <a:pt x="42705" y="0"/>
                  </a:lnTo>
                  <a:lnTo>
                    <a:pt x="88231" y="8376"/>
                  </a:lnTo>
                  <a:lnTo>
                    <a:pt x="141456" y="22767"/>
                  </a:lnTo>
                  <a:lnTo>
                    <a:pt x="188855" y="47848"/>
                  </a:lnTo>
                  <a:lnTo>
                    <a:pt x="239682" y="86102"/>
                  </a:lnTo>
                  <a:lnTo>
                    <a:pt x="268312" y="118993"/>
                  </a:lnTo>
                  <a:lnTo>
                    <a:pt x="305840" y="173878"/>
                  </a:lnTo>
                  <a:lnTo>
                    <a:pt x="323098" y="196455"/>
                  </a:lnTo>
                  <a:lnTo>
                    <a:pt x="328759" y="213941"/>
                  </a:lnTo>
                  <a:lnTo>
                    <a:pt x="332393" y="270134"/>
                  </a:lnTo>
                  <a:lnTo>
                    <a:pt x="325837" y="299590"/>
                  </a:lnTo>
                  <a:lnTo>
                    <a:pt x="307274" y="334953"/>
                  </a:lnTo>
                  <a:lnTo>
                    <a:pt x="264053" y="384834"/>
                  </a:lnTo>
                  <a:lnTo>
                    <a:pt x="235183" y="401358"/>
                  </a:lnTo>
                  <a:lnTo>
                    <a:pt x="176640" y="416690"/>
                  </a:lnTo>
                  <a:lnTo>
                    <a:pt x="153893" y="416748"/>
                  </a:lnTo>
                  <a:lnTo>
                    <a:pt x="102090" y="408195"/>
                  </a:lnTo>
                  <a:lnTo>
                    <a:pt x="76980" y="398433"/>
                  </a:lnTo>
                  <a:lnTo>
                    <a:pt x="50328" y="376968"/>
                  </a:lnTo>
                  <a:lnTo>
                    <a:pt x="20913" y="337752"/>
                  </a:lnTo>
                  <a:lnTo>
                    <a:pt x="6784" y="303498"/>
                  </a:lnTo>
                  <a:lnTo>
                    <a:pt x="3015" y="280031"/>
                  </a:lnTo>
                  <a:lnTo>
                    <a:pt x="4867" y="263431"/>
                  </a:lnTo>
                  <a:lnTo>
                    <a:pt x="7212" y="257152"/>
                  </a:lnTo>
                  <a:lnTo>
                    <a:pt x="29470" y="235677"/>
                  </a:lnTo>
                  <a:lnTo>
                    <a:pt x="46603" y="227406"/>
                  </a:lnTo>
                  <a:lnTo>
                    <a:pt x="54875" y="225200"/>
                  </a:lnTo>
                  <a:lnTo>
                    <a:pt x="85474" y="228414"/>
                  </a:lnTo>
                  <a:lnTo>
                    <a:pt x="142524" y="252744"/>
                  </a:lnTo>
                  <a:lnTo>
                    <a:pt x="200434" y="293265"/>
                  </a:lnTo>
                  <a:lnTo>
                    <a:pt x="249798" y="343440"/>
                  </a:lnTo>
                  <a:lnTo>
                    <a:pt x="286976" y="397167"/>
                  </a:lnTo>
                  <a:lnTo>
                    <a:pt x="306151" y="447874"/>
                  </a:lnTo>
                  <a:lnTo>
                    <a:pt x="321385" y="5064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252"/>
            <p:cNvSpPr/>
            <p:nvPr>
              <p:custDataLst>
                <p:tags r:id="rId19"/>
              </p:custDataLst>
            </p:nvPr>
          </p:nvSpPr>
          <p:spPr>
            <a:xfrm>
              <a:off x="2702015" y="6495546"/>
              <a:ext cx="234837" cy="299598"/>
            </a:xfrm>
            <a:custGeom>
              <a:avLst/>
              <a:gdLst/>
              <a:ahLst/>
              <a:cxnLst/>
              <a:rect l="0" t="0" r="0" b="0"/>
              <a:pathLst>
                <a:path w="234837" h="299598">
                  <a:moveTo>
                    <a:pt x="59516" y="16370"/>
                  </a:moveTo>
                  <a:lnTo>
                    <a:pt x="59516" y="16370"/>
                  </a:lnTo>
                  <a:lnTo>
                    <a:pt x="41832" y="36699"/>
                  </a:lnTo>
                  <a:lnTo>
                    <a:pt x="20122" y="82580"/>
                  </a:lnTo>
                  <a:lnTo>
                    <a:pt x="14338" y="119897"/>
                  </a:lnTo>
                  <a:lnTo>
                    <a:pt x="18944" y="158140"/>
                  </a:lnTo>
                  <a:lnTo>
                    <a:pt x="40529" y="203964"/>
                  </a:lnTo>
                  <a:lnTo>
                    <a:pt x="69392" y="245812"/>
                  </a:lnTo>
                  <a:lnTo>
                    <a:pt x="87711" y="260741"/>
                  </a:lnTo>
                  <a:lnTo>
                    <a:pt x="146404" y="293782"/>
                  </a:lnTo>
                  <a:lnTo>
                    <a:pt x="179604" y="299597"/>
                  </a:lnTo>
                  <a:lnTo>
                    <a:pt x="189832" y="296446"/>
                  </a:lnTo>
                  <a:lnTo>
                    <a:pt x="208251" y="282363"/>
                  </a:lnTo>
                  <a:lnTo>
                    <a:pt x="227172" y="258447"/>
                  </a:lnTo>
                  <a:lnTo>
                    <a:pt x="234836" y="221970"/>
                  </a:lnTo>
                  <a:lnTo>
                    <a:pt x="233102" y="203414"/>
                  </a:lnTo>
                  <a:lnTo>
                    <a:pt x="217571" y="149010"/>
                  </a:lnTo>
                  <a:lnTo>
                    <a:pt x="198299" y="94332"/>
                  </a:lnTo>
                  <a:lnTo>
                    <a:pt x="163492" y="52343"/>
                  </a:lnTo>
                  <a:lnTo>
                    <a:pt x="118409" y="20732"/>
                  </a:lnTo>
                  <a:lnTo>
                    <a:pt x="71296" y="1361"/>
                  </a:lnTo>
                  <a:lnTo>
                    <a:pt x="51084" y="0"/>
                  </a:lnTo>
                  <a:lnTo>
                    <a:pt x="41992" y="1489"/>
                  </a:lnTo>
                  <a:lnTo>
                    <a:pt x="24835" y="10196"/>
                  </a:lnTo>
                  <a:lnTo>
                    <a:pt x="16557" y="16222"/>
                  </a:lnTo>
                  <a:lnTo>
                    <a:pt x="11038" y="24206"/>
                  </a:lnTo>
                  <a:lnTo>
                    <a:pt x="0" y="639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253"/>
            <p:cNvSpPr/>
            <p:nvPr>
              <p:custDataLst>
                <p:tags r:id="rId20"/>
              </p:custDataLst>
            </p:nvPr>
          </p:nvSpPr>
          <p:spPr>
            <a:xfrm>
              <a:off x="2954839" y="6508165"/>
              <a:ext cx="231131" cy="299965"/>
            </a:xfrm>
            <a:custGeom>
              <a:avLst/>
              <a:gdLst/>
              <a:ahLst/>
              <a:cxnLst/>
              <a:rect l="0" t="0" r="0" b="0"/>
              <a:pathLst>
                <a:path w="231131" h="299965">
                  <a:moveTo>
                    <a:pt x="44755" y="27557"/>
                  </a:moveTo>
                  <a:lnTo>
                    <a:pt x="44755" y="27557"/>
                  </a:lnTo>
                  <a:lnTo>
                    <a:pt x="34506" y="27557"/>
                  </a:lnTo>
                  <a:lnTo>
                    <a:pt x="12645" y="69485"/>
                  </a:lnTo>
                  <a:lnTo>
                    <a:pt x="596" y="108581"/>
                  </a:lnTo>
                  <a:lnTo>
                    <a:pt x="0" y="128373"/>
                  </a:lnTo>
                  <a:lnTo>
                    <a:pt x="7593" y="186790"/>
                  </a:lnTo>
                  <a:lnTo>
                    <a:pt x="21253" y="219338"/>
                  </a:lnTo>
                  <a:lnTo>
                    <a:pt x="55121" y="270303"/>
                  </a:lnTo>
                  <a:lnTo>
                    <a:pt x="73168" y="285777"/>
                  </a:lnTo>
                  <a:lnTo>
                    <a:pt x="97942" y="294417"/>
                  </a:lnTo>
                  <a:lnTo>
                    <a:pt x="144314" y="299964"/>
                  </a:lnTo>
                  <a:lnTo>
                    <a:pt x="162185" y="293669"/>
                  </a:lnTo>
                  <a:lnTo>
                    <a:pt x="188893" y="274394"/>
                  </a:lnTo>
                  <a:lnTo>
                    <a:pt x="208227" y="245702"/>
                  </a:lnTo>
                  <a:lnTo>
                    <a:pt x="226036" y="207844"/>
                  </a:lnTo>
                  <a:lnTo>
                    <a:pt x="231130" y="183072"/>
                  </a:lnTo>
                  <a:lnTo>
                    <a:pt x="224599" y="123585"/>
                  </a:lnTo>
                  <a:lnTo>
                    <a:pt x="196599" y="68611"/>
                  </a:lnTo>
                  <a:lnTo>
                    <a:pt x="177623" y="43836"/>
                  </a:lnTo>
                  <a:lnTo>
                    <a:pt x="121370" y="8206"/>
                  </a:lnTo>
                  <a:lnTo>
                    <a:pt x="107021" y="0"/>
                  </a:lnTo>
                  <a:lnTo>
                    <a:pt x="32851" y="3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254"/>
            <p:cNvSpPr/>
            <p:nvPr>
              <p:custDataLst>
                <p:tags r:id="rId21"/>
              </p:custDataLst>
            </p:nvPr>
          </p:nvSpPr>
          <p:spPr>
            <a:xfrm>
              <a:off x="3168571" y="6464303"/>
              <a:ext cx="246574" cy="302467"/>
            </a:xfrm>
            <a:custGeom>
              <a:avLst/>
              <a:gdLst/>
              <a:ahLst/>
              <a:cxnLst/>
              <a:rect l="0" t="0" r="0" b="0"/>
              <a:pathLst>
                <a:path w="246574" h="302467">
                  <a:moveTo>
                    <a:pt x="45279" y="0"/>
                  </a:moveTo>
                  <a:lnTo>
                    <a:pt x="45279" y="0"/>
                  </a:lnTo>
                  <a:lnTo>
                    <a:pt x="35776" y="10826"/>
                  </a:lnTo>
                  <a:lnTo>
                    <a:pt x="9478" y="63444"/>
                  </a:lnTo>
                  <a:lnTo>
                    <a:pt x="1167" y="96389"/>
                  </a:lnTo>
                  <a:lnTo>
                    <a:pt x="0" y="107904"/>
                  </a:lnTo>
                  <a:lnTo>
                    <a:pt x="5757" y="131279"/>
                  </a:lnTo>
                  <a:lnTo>
                    <a:pt x="27147" y="183541"/>
                  </a:lnTo>
                  <a:lnTo>
                    <a:pt x="70077" y="238720"/>
                  </a:lnTo>
                  <a:lnTo>
                    <a:pt x="100680" y="275224"/>
                  </a:lnTo>
                  <a:lnTo>
                    <a:pt x="155214" y="301631"/>
                  </a:lnTo>
                  <a:lnTo>
                    <a:pt x="173935" y="302466"/>
                  </a:lnTo>
                  <a:lnTo>
                    <a:pt x="192394" y="297106"/>
                  </a:lnTo>
                  <a:lnTo>
                    <a:pt x="213824" y="285907"/>
                  </a:lnTo>
                  <a:lnTo>
                    <a:pt x="229521" y="268585"/>
                  </a:lnTo>
                  <a:lnTo>
                    <a:pt x="239583" y="246338"/>
                  </a:lnTo>
                  <a:lnTo>
                    <a:pt x="246043" y="192477"/>
                  </a:lnTo>
                  <a:lnTo>
                    <a:pt x="246573" y="179898"/>
                  </a:lnTo>
                  <a:lnTo>
                    <a:pt x="240108" y="155342"/>
                  </a:lnTo>
                  <a:lnTo>
                    <a:pt x="213823" y="103484"/>
                  </a:lnTo>
                  <a:lnTo>
                    <a:pt x="169312" y="47134"/>
                  </a:lnTo>
                  <a:lnTo>
                    <a:pt x="132141" y="18080"/>
                  </a:lnTo>
                  <a:lnTo>
                    <a:pt x="100259" y="5357"/>
                  </a:lnTo>
                  <a:lnTo>
                    <a:pt x="67742" y="1587"/>
                  </a:lnTo>
                  <a:lnTo>
                    <a:pt x="51736" y="4232"/>
                  </a:lnTo>
                  <a:lnTo>
                    <a:pt x="45616" y="6789"/>
                  </a:lnTo>
                  <a:lnTo>
                    <a:pt x="35289" y="20211"/>
                  </a:lnTo>
                  <a:lnTo>
                    <a:pt x="21473" y="476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255"/>
            <p:cNvSpPr/>
            <p:nvPr>
              <p:custDataLst>
                <p:tags r:id="rId22"/>
              </p:custDataLst>
            </p:nvPr>
          </p:nvSpPr>
          <p:spPr>
            <a:xfrm>
              <a:off x="3364515" y="6493155"/>
              <a:ext cx="287475" cy="309016"/>
            </a:xfrm>
            <a:custGeom>
              <a:avLst/>
              <a:gdLst/>
              <a:ahLst/>
              <a:cxnLst/>
              <a:rect l="0" t="0" r="0" b="0"/>
              <a:pathLst>
                <a:path w="287475" h="309016">
                  <a:moveTo>
                    <a:pt x="63592" y="6858"/>
                  </a:moveTo>
                  <a:lnTo>
                    <a:pt x="63592" y="6858"/>
                  </a:lnTo>
                  <a:lnTo>
                    <a:pt x="63592" y="539"/>
                  </a:lnTo>
                  <a:lnTo>
                    <a:pt x="60947" y="0"/>
                  </a:lnTo>
                  <a:lnTo>
                    <a:pt x="50954" y="2928"/>
                  </a:lnTo>
                  <a:lnTo>
                    <a:pt x="36776" y="12012"/>
                  </a:lnTo>
                  <a:lnTo>
                    <a:pt x="17880" y="35718"/>
                  </a:lnTo>
                  <a:lnTo>
                    <a:pt x="1847" y="74190"/>
                  </a:lnTo>
                  <a:lnTo>
                    <a:pt x="0" y="100267"/>
                  </a:lnTo>
                  <a:lnTo>
                    <a:pt x="6395" y="144307"/>
                  </a:lnTo>
                  <a:lnTo>
                    <a:pt x="14365" y="176398"/>
                  </a:lnTo>
                  <a:lnTo>
                    <a:pt x="48553" y="233659"/>
                  </a:lnTo>
                  <a:lnTo>
                    <a:pt x="72769" y="263073"/>
                  </a:lnTo>
                  <a:lnTo>
                    <a:pt x="113017" y="289457"/>
                  </a:lnTo>
                  <a:lnTo>
                    <a:pt x="146537" y="307796"/>
                  </a:lnTo>
                  <a:lnTo>
                    <a:pt x="170994" y="309015"/>
                  </a:lnTo>
                  <a:lnTo>
                    <a:pt x="221620" y="305340"/>
                  </a:lnTo>
                  <a:lnTo>
                    <a:pt x="240074" y="297785"/>
                  </a:lnTo>
                  <a:lnTo>
                    <a:pt x="254447" y="286932"/>
                  </a:lnTo>
                  <a:lnTo>
                    <a:pt x="260835" y="277699"/>
                  </a:lnTo>
                  <a:lnTo>
                    <a:pt x="282064" y="219812"/>
                  </a:lnTo>
                  <a:lnTo>
                    <a:pt x="287474" y="191338"/>
                  </a:lnTo>
                  <a:lnTo>
                    <a:pt x="282758" y="159830"/>
                  </a:lnTo>
                  <a:lnTo>
                    <a:pt x="259653" y="105376"/>
                  </a:lnTo>
                  <a:lnTo>
                    <a:pt x="253890" y="87676"/>
                  </a:lnTo>
                  <a:lnTo>
                    <a:pt x="221236" y="46727"/>
                  </a:lnTo>
                  <a:lnTo>
                    <a:pt x="174595" y="15507"/>
                  </a:lnTo>
                  <a:lnTo>
                    <a:pt x="144535" y="3101"/>
                  </a:lnTo>
                  <a:lnTo>
                    <a:pt x="125577" y="2102"/>
                  </a:lnTo>
                  <a:lnTo>
                    <a:pt x="63592" y="42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256"/>
            <p:cNvSpPr/>
            <p:nvPr>
              <p:custDataLst>
                <p:tags r:id="rId23"/>
              </p:custDataLst>
            </p:nvPr>
          </p:nvSpPr>
          <p:spPr>
            <a:xfrm>
              <a:off x="3613924" y="6519077"/>
              <a:ext cx="299107" cy="311843"/>
            </a:xfrm>
            <a:custGeom>
              <a:avLst/>
              <a:gdLst/>
              <a:ahLst/>
              <a:cxnLst/>
              <a:rect l="0" t="0" r="0" b="0"/>
              <a:pathLst>
                <a:path w="299107" h="311843">
                  <a:moveTo>
                    <a:pt x="76052" y="4742"/>
                  </a:moveTo>
                  <a:lnTo>
                    <a:pt x="76052" y="4742"/>
                  </a:lnTo>
                  <a:lnTo>
                    <a:pt x="59485" y="4742"/>
                  </a:lnTo>
                  <a:lnTo>
                    <a:pt x="51936" y="8268"/>
                  </a:lnTo>
                  <a:lnTo>
                    <a:pt x="42850" y="16890"/>
                  </a:lnTo>
                  <a:lnTo>
                    <a:pt x="14205" y="59539"/>
                  </a:lnTo>
                  <a:lnTo>
                    <a:pt x="1150" y="96511"/>
                  </a:lnTo>
                  <a:lnTo>
                    <a:pt x="0" y="122237"/>
                  </a:lnTo>
                  <a:lnTo>
                    <a:pt x="12204" y="180441"/>
                  </a:lnTo>
                  <a:lnTo>
                    <a:pt x="14611" y="194367"/>
                  </a:lnTo>
                  <a:lnTo>
                    <a:pt x="55707" y="253814"/>
                  </a:lnTo>
                  <a:lnTo>
                    <a:pt x="66128" y="266655"/>
                  </a:lnTo>
                  <a:lnTo>
                    <a:pt x="92069" y="281319"/>
                  </a:lnTo>
                  <a:lnTo>
                    <a:pt x="147097" y="306186"/>
                  </a:lnTo>
                  <a:lnTo>
                    <a:pt x="174694" y="311842"/>
                  </a:lnTo>
                  <a:lnTo>
                    <a:pt x="207999" y="307199"/>
                  </a:lnTo>
                  <a:lnTo>
                    <a:pt x="230358" y="297447"/>
                  </a:lnTo>
                  <a:lnTo>
                    <a:pt x="266122" y="264620"/>
                  </a:lnTo>
                  <a:lnTo>
                    <a:pt x="283877" y="238100"/>
                  </a:lnTo>
                  <a:lnTo>
                    <a:pt x="298198" y="197790"/>
                  </a:lnTo>
                  <a:lnTo>
                    <a:pt x="299106" y="179153"/>
                  </a:lnTo>
                  <a:lnTo>
                    <a:pt x="285409" y="123228"/>
                  </a:lnTo>
                  <a:lnTo>
                    <a:pt x="256134" y="72804"/>
                  </a:lnTo>
                  <a:lnTo>
                    <a:pt x="226345" y="38710"/>
                  </a:lnTo>
                  <a:lnTo>
                    <a:pt x="201554" y="22448"/>
                  </a:lnTo>
                  <a:lnTo>
                    <a:pt x="146755" y="1016"/>
                  </a:lnTo>
                  <a:lnTo>
                    <a:pt x="123347" y="0"/>
                  </a:lnTo>
                  <a:lnTo>
                    <a:pt x="82308" y="10124"/>
                  </a:lnTo>
                  <a:lnTo>
                    <a:pt x="52246" y="642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257"/>
            <p:cNvSpPr/>
            <p:nvPr>
              <p:custDataLst>
                <p:tags r:id="rId24"/>
              </p:custDataLst>
            </p:nvPr>
          </p:nvSpPr>
          <p:spPr>
            <a:xfrm>
              <a:off x="3933085" y="6119112"/>
              <a:ext cx="340147" cy="292853"/>
            </a:xfrm>
            <a:custGeom>
              <a:avLst/>
              <a:gdLst/>
              <a:ahLst/>
              <a:cxnLst/>
              <a:rect l="0" t="0" r="0" b="0"/>
              <a:pathLst>
                <a:path w="340147" h="292853">
                  <a:moveTo>
                    <a:pt x="6857" y="0"/>
                  </a:moveTo>
                  <a:lnTo>
                    <a:pt x="6857" y="0"/>
                  </a:lnTo>
                  <a:lnTo>
                    <a:pt x="0" y="0"/>
                  </a:lnTo>
                  <a:lnTo>
                    <a:pt x="2927" y="0"/>
                  </a:lnTo>
                  <a:lnTo>
                    <a:pt x="8638" y="7054"/>
                  </a:lnTo>
                  <a:lnTo>
                    <a:pt x="44984" y="49641"/>
                  </a:lnTo>
                  <a:lnTo>
                    <a:pt x="103340" y="108351"/>
                  </a:lnTo>
                  <a:lnTo>
                    <a:pt x="146448" y="157383"/>
                  </a:lnTo>
                  <a:lnTo>
                    <a:pt x="196666" y="202875"/>
                  </a:lnTo>
                  <a:lnTo>
                    <a:pt x="247318" y="243095"/>
                  </a:lnTo>
                  <a:lnTo>
                    <a:pt x="295249" y="286093"/>
                  </a:lnTo>
                  <a:lnTo>
                    <a:pt x="311815" y="292473"/>
                  </a:lnTo>
                  <a:lnTo>
                    <a:pt x="317291" y="292852"/>
                  </a:lnTo>
                  <a:lnTo>
                    <a:pt x="340146" y="285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258"/>
            <p:cNvSpPr/>
            <p:nvPr>
              <p:custDataLst>
                <p:tags r:id="rId25"/>
              </p:custDataLst>
            </p:nvPr>
          </p:nvSpPr>
          <p:spPr>
            <a:xfrm>
              <a:off x="3951846" y="6154821"/>
              <a:ext cx="142838" cy="357096"/>
            </a:xfrm>
            <a:custGeom>
              <a:avLst/>
              <a:gdLst/>
              <a:ahLst/>
              <a:cxnLst/>
              <a:rect l="0" t="0" r="0" b="0"/>
              <a:pathLst>
                <a:path w="142838" h="357096">
                  <a:moveTo>
                    <a:pt x="142837" y="0"/>
                  </a:moveTo>
                  <a:lnTo>
                    <a:pt x="142837" y="0"/>
                  </a:lnTo>
                  <a:lnTo>
                    <a:pt x="133334" y="10825"/>
                  </a:lnTo>
                  <a:lnTo>
                    <a:pt x="110958" y="61686"/>
                  </a:lnTo>
                  <a:lnTo>
                    <a:pt x="91239" y="119318"/>
                  </a:lnTo>
                  <a:lnTo>
                    <a:pt x="71416" y="169164"/>
                  </a:lnTo>
                  <a:lnTo>
                    <a:pt x="51579" y="225169"/>
                  </a:lnTo>
                  <a:lnTo>
                    <a:pt x="31741" y="275471"/>
                  </a:lnTo>
                  <a:lnTo>
                    <a:pt x="0" y="3570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259"/>
            <p:cNvSpPr/>
            <p:nvPr>
              <p:custDataLst>
                <p:tags r:id="rId26"/>
              </p:custDataLst>
            </p:nvPr>
          </p:nvSpPr>
          <p:spPr>
            <a:xfrm>
              <a:off x="4178005" y="6023887"/>
              <a:ext cx="154742" cy="488030"/>
            </a:xfrm>
            <a:custGeom>
              <a:avLst/>
              <a:gdLst/>
              <a:ahLst/>
              <a:cxnLst/>
              <a:rect l="0" t="0" r="0" b="0"/>
              <a:pathLst>
                <a:path w="154742" h="488030">
                  <a:moveTo>
                    <a:pt x="0" y="0"/>
                  </a:moveTo>
                  <a:lnTo>
                    <a:pt x="0" y="0"/>
                  </a:lnTo>
                  <a:lnTo>
                    <a:pt x="1323" y="12148"/>
                  </a:lnTo>
                  <a:lnTo>
                    <a:pt x="16568" y="67433"/>
                  </a:lnTo>
                  <a:lnTo>
                    <a:pt x="21662" y="112266"/>
                  </a:lnTo>
                  <a:lnTo>
                    <a:pt x="35809" y="159055"/>
                  </a:lnTo>
                  <a:lnTo>
                    <a:pt x="46604" y="205899"/>
                  </a:lnTo>
                  <a:lnTo>
                    <a:pt x="60101" y="259826"/>
                  </a:lnTo>
                  <a:lnTo>
                    <a:pt x="75502" y="315397"/>
                  </a:lnTo>
                  <a:lnTo>
                    <a:pt x="93643" y="361638"/>
                  </a:lnTo>
                  <a:lnTo>
                    <a:pt x="118301" y="420490"/>
                  </a:lnTo>
                  <a:lnTo>
                    <a:pt x="154741" y="488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260"/>
            <p:cNvSpPr/>
            <p:nvPr>
              <p:custDataLst>
                <p:tags r:id="rId27"/>
              </p:custDataLst>
            </p:nvPr>
          </p:nvSpPr>
          <p:spPr>
            <a:xfrm>
              <a:off x="4285769" y="6023887"/>
              <a:ext cx="269730" cy="496959"/>
            </a:xfrm>
            <a:custGeom>
              <a:avLst/>
              <a:gdLst/>
              <a:ahLst/>
              <a:cxnLst/>
              <a:rect l="0" t="0" r="0" b="0"/>
              <a:pathLst>
                <a:path w="269730" h="496959">
                  <a:moveTo>
                    <a:pt x="23171" y="0"/>
                  </a:moveTo>
                  <a:lnTo>
                    <a:pt x="23171" y="0"/>
                  </a:lnTo>
                  <a:lnTo>
                    <a:pt x="4191" y="54051"/>
                  </a:lnTo>
                  <a:lnTo>
                    <a:pt x="0" y="111731"/>
                  </a:lnTo>
                  <a:lnTo>
                    <a:pt x="2975" y="167250"/>
                  </a:lnTo>
                  <a:lnTo>
                    <a:pt x="9630" y="220695"/>
                  </a:lnTo>
                  <a:lnTo>
                    <a:pt x="17102" y="266569"/>
                  </a:lnTo>
                  <a:lnTo>
                    <a:pt x="34010" y="313666"/>
                  </a:lnTo>
                  <a:lnTo>
                    <a:pt x="47061" y="360615"/>
                  </a:lnTo>
                  <a:lnTo>
                    <a:pt x="72368" y="414562"/>
                  </a:lnTo>
                  <a:lnTo>
                    <a:pt x="116175" y="472996"/>
                  </a:lnTo>
                  <a:lnTo>
                    <a:pt x="145071" y="489894"/>
                  </a:lnTo>
                  <a:lnTo>
                    <a:pt x="178762" y="496958"/>
                  </a:lnTo>
                  <a:lnTo>
                    <a:pt x="198569" y="491556"/>
                  </a:lnTo>
                  <a:lnTo>
                    <a:pt x="216190" y="479016"/>
                  </a:lnTo>
                  <a:lnTo>
                    <a:pt x="238335" y="452294"/>
                  </a:lnTo>
                  <a:lnTo>
                    <a:pt x="257868" y="400943"/>
                  </a:lnTo>
                  <a:lnTo>
                    <a:pt x="269729" y="347191"/>
                  </a:lnTo>
                  <a:lnTo>
                    <a:pt x="268600" y="306547"/>
                  </a:lnTo>
                  <a:lnTo>
                    <a:pt x="259890" y="261000"/>
                  </a:lnTo>
                  <a:lnTo>
                    <a:pt x="245098" y="210852"/>
                  </a:lnTo>
                  <a:lnTo>
                    <a:pt x="219937" y="156468"/>
                  </a:lnTo>
                  <a:lnTo>
                    <a:pt x="187985" y="98015"/>
                  </a:lnTo>
                  <a:lnTo>
                    <a:pt x="144753" y="51755"/>
                  </a:lnTo>
                  <a:lnTo>
                    <a:pt x="111699" y="30110"/>
                  </a:lnTo>
                  <a:lnTo>
                    <a:pt x="60774" y="14938"/>
                  </a:lnTo>
                  <a:lnTo>
                    <a:pt x="45174" y="14574"/>
                  </a:lnTo>
                  <a:lnTo>
                    <a:pt x="23171" y="23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261"/>
            <p:cNvSpPr/>
            <p:nvPr>
              <p:custDataLst>
                <p:tags r:id="rId28"/>
              </p:custDataLst>
            </p:nvPr>
          </p:nvSpPr>
          <p:spPr>
            <a:xfrm>
              <a:off x="4499487" y="6032603"/>
              <a:ext cx="309114" cy="454738"/>
            </a:xfrm>
            <a:custGeom>
              <a:avLst/>
              <a:gdLst/>
              <a:ahLst/>
              <a:cxnLst/>
              <a:rect l="0" t="0" r="0" b="0"/>
              <a:pathLst>
                <a:path w="309114" h="454738">
                  <a:moveTo>
                    <a:pt x="11807" y="15090"/>
                  </a:moveTo>
                  <a:lnTo>
                    <a:pt x="11807" y="15090"/>
                  </a:lnTo>
                  <a:lnTo>
                    <a:pt x="3626" y="34096"/>
                  </a:lnTo>
                  <a:lnTo>
                    <a:pt x="393" y="83688"/>
                  </a:lnTo>
                  <a:lnTo>
                    <a:pt x="0" y="134887"/>
                  </a:lnTo>
                  <a:lnTo>
                    <a:pt x="3449" y="187518"/>
                  </a:lnTo>
                  <a:lnTo>
                    <a:pt x="13351" y="243334"/>
                  </a:lnTo>
                  <a:lnTo>
                    <a:pt x="33959" y="291380"/>
                  </a:lnTo>
                  <a:lnTo>
                    <a:pt x="63414" y="343909"/>
                  </a:lnTo>
                  <a:lnTo>
                    <a:pt x="100318" y="396714"/>
                  </a:lnTo>
                  <a:lnTo>
                    <a:pt x="131079" y="427532"/>
                  </a:lnTo>
                  <a:lnTo>
                    <a:pt x="162627" y="446747"/>
                  </a:lnTo>
                  <a:lnTo>
                    <a:pt x="192719" y="452911"/>
                  </a:lnTo>
                  <a:lnTo>
                    <a:pt x="226764" y="454737"/>
                  </a:lnTo>
                  <a:lnTo>
                    <a:pt x="246654" y="448111"/>
                  </a:lnTo>
                  <a:lnTo>
                    <a:pt x="264311" y="435026"/>
                  </a:lnTo>
                  <a:lnTo>
                    <a:pt x="280976" y="415985"/>
                  </a:lnTo>
                  <a:lnTo>
                    <a:pt x="298910" y="376639"/>
                  </a:lnTo>
                  <a:lnTo>
                    <a:pt x="307316" y="324129"/>
                  </a:lnTo>
                  <a:lnTo>
                    <a:pt x="309113" y="267561"/>
                  </a:lnTo>
                  <a:lnTo>
                    <a:pt x="299112" y="211034"/>
                  </a:lnTo>
                  <a:lnTo>
                    <a:pt x="280121" y="163030"/>
                  </a:lnTo>
                  <a:lnTo>
                    <a:pt x="244552" y="115182"/>
                  </a:lnTo>
                  <a:lnTo>
                    <a:pt x="210367" y="67583"/>
                  </a:lnTo>
                  <a:lnTo>
                    <a:pt x="155467" y="24991"/>
                  </a:lnTo>
                  <a:lnTo>
                    <a:pt x="105311" y="0"/>
                  </a:lnTo>
                  <a:lnTo>
                    <a:pt x="11807" y="3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262"/>
            <p:cNvSpPr/>
            <p:nvPr>
              <p:custDataLst>
                <p:tags r:id="rId29"/>
              </p:custDataLst>
            </p:nvPr>
          </p:nvSpPr>
          <p:spPr>
            <a:xfrm>
              <a:off x="4691684" y="5838068"/>
              <a:ext cx="193103" cy="309397"/>
            </a:xfrm>
            <a:custGeom>
              <a:avLst/>
              <a:gdLst/>
              <a:ahLst/>
              <a:cxnLst/>
              <a:rect l="0" t="0" r="0" b="0"/>
              <a:pathLst>
                <a:path w="193103" h="309397">
                  <a:moveTo>
                    <a:pt x="33866" y="7271"/>
                  </a:moveTo>
                  <a:lnTo>
                    <a:pt x="33866" y="7271"/>
                  </a:lnTo>
                  <a:lnTo>
                    <a:pt x="17299" y="7271"/>
                  </a:lnTo>
                  <a:lnTo>
                    <a:pt x="14886" y="8594"/>
                  </a:lnTo>
                  <a:lnTo>
                    <a:pt x="13277" y="10797"/>
                  </a:lnTo>
                  <a:lnTo>
                    <a:pt x="0" y="55749"/>
                  </a:lnTo>
                  <a:lnTo>
                    <a:pt x="1926" y="111232"/>
                  </a:lnTo>
                  <a:lnTo>
                    <a:pt x="14772" y="164620"/>
                  </a:lnTo>
                  <a:lnTo>
                    <a:pt x="38226" y="215675"/>
                  </a:lnTo>
                  <a:lnTo>
                    <a:pt x="82315" y="269379"/>
                  </a:lnTo>
                  <a:lnTo>
                    <a:pt x="107067" y="294610"/>
                  </a:lnTo>
                  <a:lnTo>
                    <a:pt x="133146" y="308135"/>
                  </a:lnTo>
                  <a:lnTo>
                    <a:pt x="151173" y="309396"/>
                  </a:lnTo>
                  <a:lnTo>
                    <a:pt x="159683" y="307881"/>
                  </a:lnTo>
                  <a:lnTo>
                    <a:pt x="172666" y="299143"/>
                  </a:lnTo>
                  <a:lnTo>
                    <a:pt x="191777" y="271981"/>
                  </a:lnTo>
                  <a:lnTo>
                    <a:pt x="193102" y="253210"/>
                  </a:lnTo>
                  <a:lnTo>
                    <a:pt x="185475" y="194886"/>
                  </a:lnTo>
                  <a:lnTo>
                    <a:pt x="172249" y="161172"/>
                  </a:lnTo>
                  <a:lnTo>
                    <a:pt x="145943" y="110566"/>
                  </a:lnTo>
                  <a:lnTo>
                    <a:pt x="125253" y="67017"/>
                  </a:lnTo>
                  <a:lnTo>
                    <a:pt x="74075" y="11876"/>
                  </a:lnTo>
                  <a:lnTo>
                    <a:pt x="52781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263"/>
            <p:cNvSpPr/>
            <p:nvPr>
              <p:custDataLst>
                <p:tags r:id="rId30"/>
              </p:custDataLst>
            </p:nvPr>
          </p:nvSpPr>
          <p:spPr>
            <a:xfrm>
              <a:off x="4904097" y="5952468"/>
              <a:ext cx="95227" cy="583255"/>
            </a:xfrm>
            <a:custGeom>
              <a:avLst/>
              <a:gdLst/>
              <a:ahLst/>
              <a:cxnLst/>
              <a:rect l="0" t="0" r="0" b="0"/>
              <a:pathLst>
                <a:path w="95227" h="583255">
                  <a:moveTo>
                    <a:pt x="95226" y="0"/>
                  </a:moveTo>
                  <a:lnTo>
                    <a:pt x="95226" y="0"/>
                  </a:lnTo>
                  <a:lnTo>
                    <a:pt x="78658" y="49702"/>
                  </a:lnTo>
                  <a:lnTo>
                    <a:pt x="62952" y="103876"/>
                  </a:lnTo>
                  <a:lnTo>
                    <a:pt x="53876" y="157184"/>
                  </a:lnTo>
                  <a:lnTo>
                    <a:pt x="43150" y="205869"/>
                  </a:lnTo>
                  <a:lnTo>
                    <a:pt x="35857" y="262857"/>
                  </a:lnTo>
                  <a:lnTo>
                    <a:pt x="26642" y="314770"/>
                  </a:lnTo>
                  <a:lnTo>
                    <a:pt x="15207" y="373324"/>
                  </a:lnTo>
                  <a:lnTo>
                    <a:pt x="12556" y="430102"/>
                  </a:lnTo>
                  <a:lnTo>
                    <a:pt x="8462" y="479731"/>
                  </a:lnTo>
                  <a:lnTo>
                    <a:pt x="1672" y="530770"/>
                  </a:lnTo>
                  <a:lnTo>
                    <a:pt x="0" y="5832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264"/>
            <p:cNvSpPr/>
            <p:nvPr>
              <p:custDataLst>
                <p:tags r:id="rId31"/>
              </p:custDataLst>
            </p:nvPr>
          </p:nvSpPr>
          <p:spPr>
            <a:xfrm>
              <a:off x="4954534" y="6241097"/>
              <a:ext cx="173590" cy="340859"/>
            </a:xfrm>
            <a:custGeom>
              <a:avLst/>
              <a:gdLst/>
              <a:ahLst/>
              <a:cxnLst/>
              <a:rect l="0" t="0" r="0" b="0"/>
              <a:pathLst>
                <a:path w="173590" h="340859">
                  <a:moveTo>
                    <a:pt x="56692" y="44659"/>
                  </a:moveTo>
                  <a:lnTo>
                    <a:pt x="56692" y="44659"/>
                  </a:lnTo>
                  <a:lnTo>
                    <a:pt x="22392" y="96690"/>
                  </a:lnTo>
                  <a:lnTo>
                    <a:pt x="6705" y="129290"/>
                  </a:lnTo>
                  <a:lnTo>
                    <a:pt x="0" y="176717"/>
                  </a:lnTo>
                  <a:lnTo>
                    <a:pt x="7236" y="226121"/>
                  </a:lnTo>
                  <a:lnTo>
                    <a:pt x="21402" y="273501"/>
                  </a:lnTo>
                  <a:lnTo>
                    <a:pt x="43255" y="303090"/>
                  </a:lnTo>
                  <a:lnTo>
                    <a:pt x="71721" y="331761"/>
                  </a:lnTo>
                  <a:lnTo>
                    <a:pt x="82328" y="337581"/>
                  </a:lnTo>
                  <a:lnTo>
                    <a:pt x="108373" y="340858"/>
                  </a:lnTo>
                  <a:lnTo>
                    <a:pt x="134901" y="335509"/>
                  </a:lnTo>
                  <a:lnTo>
                    <a:pt x="151408" y="322054"/>
                  </a:lnTo>
                  <a:lnTo>
                    <a:pt x="159513" y="312911"/>
                  </a:lnTo>
                  <a:lnTo>
                    <a:pt x="168518" y="288646"/>
                  </a:lnTo>
                  <a:lnTo>
                    <a:pt x="173589" y="241713"/>
                  </a:lnTo>
                  <a:lnTo>
                    <a:pt x="171564" y="189454"/>
                  </a:lnTo>
                  <a:lnTo>
                    <a:pt x="159031" y="130719"/>
                  </a:lnTo>
                  <a:lnTo>
                    <a:pt x="136379" y="78247"/>
                  </a:lnTo>
                  <a:lnTo>
                    <a:pt x="94501" y="23738"/>
                  </a:lnTo>
                  <a:lnTo>
                    <a:pt x="72009" y="7012"/>
                  </a:lnTo>
                  <a:lnTo>
                    <a:pt x="54911" y="0"/>
                  </a:lnTo>
                  <a:lnTo>
                    <a:pt x="50215" y="337"/>
                  </a:lnTo>
                  <a:lnTo>
                    <a:pt x="32886" y="208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265"/>
            <p:cNvSpPr/>
            <p:nvPr>
              <p:custDataLst>
                <p:tags r:id="rId32"/>
              </p:custDataLst>
            </p:nvPr>
          </p:nvSpPr>
          <p:spPr>
            <a:xfrm>
              <a:off x="5094548" y="6143119"/>
              <a:ext cx="202354" cy="35510"/>
            </a:xfrm>
            <a:custGeom>
              <a:avLst/>
              <a:gdLst/>
              <a:ahLst/>
              <a:cxnLst/>
              <a:rect l="0" t="0" r="0" b="0"/>
              <a:pathLst>
                <a:path w="202354" h="35510">
                  <a:moveTo>
                    <a:pt x="0" y="35509"/>
                  </a:moveTo>
                  <a:lnTo>
                    <a:pt x="0" y="35509"/>
                  </a:lnTo>
                  <a:lnTo>
                    <a:pt x="10825" y="26006"/>
                  </a:lnTo>
                  <a:lnTo>
                    <a:pt x="50867" y="7528"/>
                  </a:lnTo>
                  <a:lnTo>
                    <a:pt x="89010" y="1326"/>
                  </a:lnTo>
                  <a:lnTo>
                    <a:pt x="147342" y="0"/>
                  </a:lnTo>
                  <a:lnTo>
                    <a:pt x="202353" y="117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266"/>
            <p:cNvSpPr/>
            <p:nvPr>
              <p:custDataLst>
                <p:tags r:id="rId33"/>
              </p:custDataLst>
            </p:nvPr>
          </p:nvSpPr>
          <p:spPr>
            <a:xfrm>
              <a:off x="5142161" y="6273853"/>
              <a:ext cx="166645" cy="35220"/>
            </a:xfrm>
            <a:custGeom>
              <a:avLst/>
              <a:gdLst/>
              <a:ahLst/>
              <a:cxnLst/>
              <a:rect l="0" t="0" r="0" b="0"/>
              <a:pathLst>
                <a:path w="166645" h="35220">
                  <a:moveTo>
                    <a:pt x="0" y="23806"/>
                  </a:moveTo>
                  <a:lnTo>
                    <a:pt x="0" y="23806"/>
                  </a:lnTo>
                  <a:lnTo>
                    <a:pt x="6319" y="30125"/>
                  </a:lnTo>
                  <a:lnTo>
                    <a:pt x="16474" y="33227"/>
                  </a:lnTo>
                  <a:lnTo>
                    <a:pt x="38229" y="35219"/>
                  </a:lnTo>
                  <a:lnTo>
                    <a:pt x="81694" y="22696"/>
                  </a:lnTo>
                  <a:lnTo>
                    <a:pt x="99792" y="16700"/>
                  </a:lnTo>
                  <a:lnTo>
                    <a:pt x="1666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272"/>
          <p:cNvGrpSpPr/>
          <p:nvPr/>
        </p:nvGrpSpPr>
        <p:grpSpPr>
          <a:xfrm>
            <a:off x="5284998" y="5764390"/>
            <a:ext cx="1373534" cy="793614"/>
            <a:chOff x="5284998" y="5764390"/>
            <a:chExt cx="1373534" cy="793614"/>
          </a:xfrm>
        </p:grpSpPr>
        <p:sp>
          <p:nvSpPr>
            <p:cNvPr id="274" name="SMARTInkShape-1267"/>
            <p:cNvSpPr/>
            <p:nvPr>
              <p:custDataLst>
                <p:tags r:id="rId4"/>
              </p:custDataLst>
            </p:nvPr>
          </p:nvSpPr>
          <p:spPr>
            <a:xfrm>
              <a:off x="5392139" y="5928661"/>
              <a:ext cx="427094" cy="629343"/>
            </a:xfrm>
            <a:custGeom>
              <a:avLst/>
              <a:gdLst/>
              <a:ahLst/>
              <a:cxnLst/>
              <a:rect l="0" t="0" r="0" b="0"/>
              <a:pathLst>
                <a:path w="427094" h="629343">
                  <a:moveTo>
                    <a:pt x="11890" y="0"/>
                  </a:moveTo>
                  <a:lnTo>
                    <a:pt x="11890" y="0"/>
                  </a:lnTo>
                  <a:lnTo>
                    <a:pt x="11890" y="55285"/>
                  </a:lnTo>
                  <a:lnTo>
                    <a:pt x="11890" y="111617"/>
                  </a:lnTo>
                  <a:lnTo>
                    <a:pt x="11890" y="170991"/>
                  </a:lnTo>
                  <a:lnTo>
                    <a:pt x="2470" y="223206"/>
                  </a:lnTo>
                  <a:lnTo>
                    <a:pt x="0" y="261587"/>
                  </a:lnTo>
                  <a:lnTo>
                    <a:pt x="6310" y="261786"/>
                  </a:lnTo>
                  <a:lnTo>
                    <a:pt x="56138" y="242884"/>
                  </a:lnTo>
                  <a:lnTo>
                    <a:pt x="115219" y="239016"/>
                  </a:lnTo>
                  <a:lnTo>
                    <a:pt x="153603" y="241872"/>
                  </a:lnTo>
                  <a:lnTo>
                    <a:pt x="207239" y="259726"/>
                  </a:lnTo>
                  <a:lnTo>
                    <a:pt x="260081" y="286820"/>
                  </a:lnTo>
                  <a:lnTo>
                    <a:pt x="312958" y="318646"/>
                  </a:lnTo>
                  <a:lnTo>
                    <a:pt x="371692" y="372202"/>
                  </a:lnTo>
                  <a:lnTo>
                    <a:pt x="404446" y="411610"/>
                  </a:lnTo>
                  <a:lnTo>
                    <a:pt x="423749" y="450597"/>
                  </a:lnTo>
                  <a:lnTo>
                    <a:pt x="427093" y="479143"/>
                  </a:lnTo>
                  <a:lnTo>
                    <a:pt x="418719" y="532515"/>
                  </a:lnTo>
                  <a:lnTo>
                    <a:pt x="411810" y="558059"/>
                  </a:lnTo>
                  <a:lnTo>
                    <a:pt x="397276" y="579110"/>
                  </a:lnTo>
                  <a:lnTo>
                    <a:pt x="373841" y="598779"/>
                  </a:lnTo>
                  <a:lnTo>
                    <a:pt x="316182" y="619282"/>
                  </a:lnTo>
                  <a:lnTo>
                    <a:pt x="259018" y="629342"/>
                  </a:lnTo>
                  <a:lnTo>
                    <a:pt x="213684" y="627039"/>
                  </a:lnTo>
                  <a:lnTo>
                    <a:pt x="185422" y="617830"/>
                  </a:lnTo>
                  <a:lnTo>
                    <a:pt x="179159" y="614240"/>
                  </a:lnTo>
                  <a:lnTo>
                    <a:pt x="107116" y="5832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268"/>
            <p:cNvSpPr/>
            <p:nvPr>
              <p:custDataLst>
                <p:tags r:id="rId5"/>
              </p:custDataLst>
            </p:nvPr>
          </p:nvSpPr>
          <p:spPr>
            <a:xfrm>
              <a:off x="5284998" y="6035790"/>
              <a:ext cx="178549" cy="83323"/>
            </a:xfrm>
            <a:custGeom>
              <a:avLst/>
              <a:gdLst/>
              <a:ahLst/>
              <a:cxnLst/>
              <a:rect l="0" t="0" r="0" b="0"/>
              <a:pathLst>
                <a:path w="178549" h="83323">
                  <a:moveTo>
                    <a:pt x="0" y="83322"/>
                  </a:moveTo>
                  <a:lnTo>
                    <a:pt x="0" y="83322"/>
                  </a:lnTo>
                  <a:lnTo>
                    <a:pt x="20329" y="65638"/>
                  </a:lnTo>
                  <a:lnTo>
                    <a:pt x="75881" y="38543"/>
                  </a:lnTo>
                  <a:lnTo>
                    <a:pt x="17854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269"/>
            <p:cNvSpPr/>
            <p:nvPr>
              <p:custDataLst>
                <p:tags r:id="rId6"/>
              </p:custDataLst>
            </p:nvPr>
          </p:nvSpPr>
          <p:spPr>
            <a:xfrm>
              <a:off x="5546867" y="5929475"/>
              <a:ext cx="666578" cy="534829"/>
            </a:xfrm>
            <a:custGeom>
              <a:avLst/>
              <a:gdLst/>
              <a:ahLst/>
              <a:cxnLst/>
              <a:rect l="0" t="0" r="0" b="0"/>
              <a:pathLst>
                <a:path w="666578" h="534829">
                  <a:moveTo>
                    <a:pt x="0" y="94412"/>
                  </a:moveTo>
                  <a:lnTo>
                    <a:pt x="0" y="94412"/>
                  </a:lnTo>
                  <a:lnTo>
                    <a:pt x="0" y="88093"/>
                  </a:lnTo>
                  <a:lnTo>
                    <a:pt x="1323" y="86231"/>
                  </a:lnTo>
                  <a:lnTo>
                    <a:pt x="3528" y="84990"/>
                  </a:lnTo>
                  <a:lnTo>
                    <a:pt x="6319" y="84163"/>
                  </a:lnTo>
                  <a:lnTo>
                    <a:pt x="61686" y="50179"/>
                  </a:lnTo>
                  <a:lnTo>
                    <a:pt x="104031" y="29146"/>
                  </a:lnTo>
                  <a:lnTo>
                    <a:pt x="150896" y="17889"/>
                  </a:lnTo>
                  <a:lnTo>
                    <a:pt x="202917" y="11110"/>
                  </a:lnTo>
                  <a:lnTo>
                    <a:pt x="247341" y="3307"/>
                  </a:lnTo>
                  <a:lnTo>
                    <a:pt x="302694" y="0"/>
                  </a:lnTo>
                  <a:lnTo>
                    <a:pt x="352521" y="5666"/>
                  </a:lnTo>
                  <a:lnTo>
                    <a:pt x="401159" y="19521"/>
                  </a:lnTo>
                  <a:lnTo>
                    <a:pt x="437288" y="38929"/>
                  </a:lnTo>
                  <a:lnTo>
                    <a:pt x="449166" y="53882"/>
                  </a:lnTo>
                  <a:lnTo>
                    <a:pt x="457531" y="73753"/>
                  </a:lnTo>
                  <a:lnTo>
                    <a:pt x="461249" y="95811"/>
                  </a:lnTo>
                  <a:lnTo>
                    <a:pt x="454133" y="150481"/>
                  </a:lnTo>
                  <a:lnTo>
                    <a:pt x="436464" y="200859"/>
                  </a:lnTo>
                  <a:lnTo>
                    <a:pt x="408400" y="252786"/>
                  </a:lnTo>
                  <a:lnTo>
                    <a:pt x="372407" y="302828"/>
                  </a:lnTo>
                  <a:lnTo>
                    <a:pt x="336742" y="357079"/>
                  </a:lnTo>
                  <a:lnTo>
                    <a:pt x="305716" y="412834"/>
                  </a:lnTo>
                  <a:lnTo>
                    <a:pt x="289229" y="457532"/>
                  </a:lnTo>
                  <a:lnTo>
                    <a:pt x="288045" y="463459"/>
                  </a:lnTo>
                  <a:lnTo>
                    <a:pt x="289901" y="470055"/>
                  </a:lnTo>
                  <a:lnTo>
                    <a:pt x="299016" y="484438"/>
                  </a:lnTo>
                  <a:lnTo>
                    <a:pt x="311884" y="492594"/>
                  </a:lnTo>
                  <a:lnTo>
                    <a:pt x="326420" y="498864"/>
                  </a:lnTo>
                  <a:lnTo>
                    <a:pt x="348153" y="513298"/>
                  </a:lnTo>
                  <a:lnTo>
                    <a:pt x="353779" y="513861"/>
                  </a:lnTo>
                  <a:lnTo>
                    <a:pt x="358852" y="512915"/>
                  </a:lnTo>
                  <a:lnTo>
                    <a:pt x="417810" y="527755"/>
                  </a:lnTo>
                  <a:lnTo>
                    <a:pt x="433897" y="528158"/>
                  </a:lnTo>
                  <a:lnTo>
                    <a:pt x="440038" y="526413"/>
                  </a:lnTo>
                  <a:lnTo>
                    <a:pt x="498555" y="533479"/>
                  </a:lnTo>
                  <a:lnTo>
                    <a:pt x="552458" y="534650"/>
                  </a:lnTo>
                  <a:lnTo>
                    <a:pt x="605680" y="534793"/>
                  </a:lnTo>
                  <a:lnTo>
                    <a:pt x="666577" y="5348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270"/>
            <p:cNvSpPr/>
            <p:nvPr>
              <p:custDataLst>
                <p:tags r:id="rId7"/>
              </p:custDataLst>
            </p:nvPr>
          </p:nvSpPr>
          <p:spPr>
            <a:xfrm>
              <a:off x="6065773" y="5764390"/>
              <a:ext cx="275649" cy="307037"/>
            </a:xfrm>
            <a:custGeom>
              <a:avLst/>
              <a:gdLst/>
              <a:ahLst/>
              <a:cxnLst/>
              <a:rect l="0" t="0" r="0" b="0"/>
              <a:pathLst>
                <a:path w="275649" h="307037">
                  <a:moveTo>
                    <a:pt x="88155" y="69046"/>
                  </a:moveTo>
                  <a:lnTo>
                    <a:pt x="88155" y="69046"/>
                  </a:lnTo>
                  <a:lnTo>
                    <a:pt x="88155" y="56408"/>
                  </a:lnTo>
                  <a:lnTo>
                    <a:pt x="86832" y="52685"/>
                  </a:lnTo>
                  <a:lnTo>
                    <a:pt x="84628" y="50203"/>
                  </a:lnTo>
                  <a:lnTo>
                    <a:pt x="77907" y="46220"/>
                  </a:lnTo>
                  <a:lnTo>
                    <a:pt x="73460" y="49202"/>
                  </a:lnTo>
                  <a:lnTo>
                    <a:pt x="53510" y="68212"/>
                  </a:lnTo>
                  <a:lnTo>
                    <a:pt x="20998" y="124752"/>
                  </a:lnTo>
                  <a:lnTo>
                    <a:pt x="904" y="183559"/>
                  </a:lnTo>
                  <a:lnTo>
                    <a:pt x="0" y="209876"/>
                  </a:lnTo>
                  <a:lnTo>
                    <a:pt x="5330" y="234797"/>
                  </a:lnTo>
                  <a:lnTo>
                    <a:pt x="23203" y="268490"/>
                  </a:lnTo>
                  <a:lnTo>
                    <a:pt x="37685" y="282450"/>
                  </a:lnTo>
                  <a:lnTo>
                    <a:pt x="67029" y="297746"/>
                  </a:lnTo>
                  <a:lnTo>
                    <a:pt x="104310" y="305259"/>
                  </a:lnTo>
                  <a:lnTo>
                    <a:pt x="152037" y="306743"/>
                  </a:lnTo>
                  <a:lnTo>
                    <a:pt x="193060" y="307036"/>
                  </a:lnTo>
                  <a:lnTo>
                    <a:pt x="221958" y="294450"/>
                  </a:lnTo>
                  <a:lnTo>
                    <a:pt x="243011" y="280286"/>
                  </a:lnTo>
                  <a:lnTo>
                    <a:pt x="257626" y="255076"/>
                  </a:lnTo>
                  <a:lnTo>
                    <a:pt x="273090" y="202830"/>
                  </a:lnTo>
                  <a:lnTo>
                    <a:pt x="275648" y="165116"/>
                  </a:lnTo>
                  <a:lnTo>
                    <a:pt x="268142" y="117504"/>
                  </a:lnTo>
                  <a:lnTo>
                    <a:pt x="254491" y="89576"/>
                  </a:lnTo>
                  <a:lnTo>
                    <a:pt x="206850" y="44033"/>
                  </a:lnTo>
                  <a:lnTo>
                    <a:pt x="157962" y="21797"/>
                  </a:lnTo>
                  <a:lnTo>
                    <a:pt x="130441" y="9638"/>
                  </a:lnTo>
                  <a:lnTo>
                    <a:pt x="117529" y="2966"/>
                  </a:lnTo>
                  <a:lnTo>
                    <a:pt x="102974" y="0"/>
                  </a:lnTo>
                  <a:lnTo>
                    <a:pt x="73589" y="4649"/>
                  </a:lnTo>
                  <a:lnTo>
                    <a:pt x="40543" y="214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271"/>
            <p:cNvSpPr/>
            <p:nvPr>
              <p:custDataLst>
                <p:tags r:id="rId8"/>
              </p:custDataLst>
            </p:nvPr>
          </p:nvSpPr>
          <p:spPr>
            <a:xfrm>
              <a:off x="6261056" y="5881049"/>
              <a:ext cx="214258" cy="654674"/>
            </a:xfrm>
            <a:custGeom>
              <a:avLst/>
              <a:gdLst/>
              <a:ahLst/>
              <a:cxnLst/>
              <a:rect l="0" t="0" r="0" b="0"/>
              <a:pathLst>
                <a:path w="214258" h="654674">
                  <a:moveTo>
                    <a:pt x="214257" y="0"/>
                  </a:moveTo>
                  <a:lnTo>
                    <a:pt x="214257" y="0"/>
                  </a:lnTo>
                  <a:lnTo>
                    <a:pt x="197690" y="49702"/>
                  </a:lnTo>
                  <a:lnTo>
                    <a:pt x="186277" y="96579"/>
                  </a:lnTo>
                  <a:lnTo>
                    <a:pt x="180838" y="146031"/>
                  </a:lnTo>
                  <a:lnTo>
                    <a:pt x="166588" y="194188"/>
                  </a:lnTo>
                  <a:lnTo>
                    <a:pt x="155759" y="248353"/>
                  </a:lnTo>
                  <a:lnTo>
                    <a:pt x="144801" y="302950"/>
                  </a:lnTo>
                  <a:lnTo>
                    <a:pt x="125543" y="354432"/>
                  </a:lnTo>
                  <a:lnTo>
                    <a:pt x="104104" y="411234"/>
                  </a:lnTo>
                  <a:lnTo>
                    <a:pt x="85953" y="462630"/>
                  </a:lnTo>
                  <a:lnTo>
                    <a:pt x="67971" y="514754"/>
                  </a:lnTo>
                  <a:lnTo>
                    <a:pt x="38260" y="574102"/>
                  </a:lnTo>
                  <a:lnTo>
                    <a:pt x="0" y="6546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272"/>
            <p:cNvSpPr/>
            <p:nvPr>
              <p:custDataLst>
                <p:tags r:id="rId9"/>
              </p:custDataLst>
            </p:nvPr>
          </p:nvSpPr>
          <p:spPr>
            <a:xfrm>
              <a:off x="6393341" y="6297659"/>
              <a:ext cx="265191" cy="248573"/>
            </a:xfrm>
            <a:custGeom>
              <a:avLst/>
              <a:gdLst/>
              <a:ahLst/>
              <a:cxnLst/>
              <a:rect l="0" t="0" r="0" b="0"/>
              <a:pathLst>
                <a:path w="265191" h="248573">
                  <a:moveTo>
                    <a:pt x="129585" y="0"/>
                  </a:moveTo>
                  <a:lnTo>
                    <a:pt x="129585" y="0"/>
                  </a:lnTo>
                  <a:lnTo>
                    <a:pt x="103689" y="16475"/>
                  </a:lnTo>
                  <a:lnTo>
                    <a:pt x="50394" y="67384"/>
                  </a:lnTo>
                  <a:lnTo>
                    <a:pt x="14020" y="109993"/>
                  </a:lnTo>
                  <a:lnTo>
                    <a:pt x="3204" y="131049"/>
                  </a:lnTo>
                  <a:lnTo>
                    <a:pt x="0" y="164620"/>
                  </a:lnTo>
                  <a:lnTo>
                    <a:pt x="5369" y="195435"/>
                  </a:lnTo>
                  <a:lnTo>
                    <a:pt x="18830" y="212945"/>
                  </a:lnTo>
                  <a:lnTo>
                    <a:pt x="41662" y="230621"/>
                  </a:lnTo>
                  <a:lnTo>
                    <a:pt x="73863" y="242912"/>
                  </a:lnTo>
                  <a:lnTo>
                    <a:pt x="125288" y="248572"/>
                  </a:lnTo>
                  <a:lnTo>
                    <a:pt x="156233" y="248231"/>
                  </a:lnTo>
                  <a:lnTo>
                    <a:pt x="213281" y="233344"/>
                  </a:lnTo>
                  <a:lnTo>
                    <a:pt x="236089" y="221969"/>
                  </a:lnTo>
                  <a:lnTo>
                    <a:pt x="251223" y="203904"/>
                  </a:lnTo>
                  <a:lnTo>
                    <a:pt x="264084" y="169161"/>
                  </a:lnTo>
                  <a:lnTo>
                    <a:pt x="265190" y="143956"/>
                  </a:lnTo>
                  <a:lnTo>
                    <a:pt x="255123" y="95446"/>
                  </a:lnTo>
                  <a:lnTo>
                    <a:pt x="248986" y="86114"/>
                  </a:lnTo>
                  <a:lnTo>
                    <a:pt x="212122" y="56961"/>
                  </a:lnTo>
                  <a:lnTo>
                    <a:pt x="185341" y="44063"/>
                  </a:lnTo>
                  <a:lnTo>
                    <a:pt x="139639" y="38184"/>
                  </a:lnTo>
                  <a:lnTo>
                    <a:pt x="58166" y="35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544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able to calculate the efficiency of a Machine</a:t>
            </a:r>
          </a:p>
          <a:p>
            <a:r>
              <a:rPr lang="en-US" dirty="0" smtClean="0"/>
              <a:t>You will be able to determine whether a machine gives a good work output compared to the work input.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and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Kinetic/Potential Energy Quiz</a:t>
            </a:r>
          </a:p>
          <a:p>
            <a:r>
              <a:rPr lang="en-US" dirty="0" smtClean="0"/>
              <a:t>Go over parts 9-10 of Homework Packet II</a:t>
            </a:r>
          </a:p>
          <a:p>
            <a:r>
              <a:rPr lang="en-US" dirty="0" smtClean="0"/>
              <a:t>Efficiency Calculations</a:t>
            </a:r>
          </a:p>
          <a:p>
            <a:r>
              <a:rPr lang="en-US" dirty="0" smtClean="0"/>
              <a:t>Homework:  Finish review packet and part 7 in </a:t>
            </a:r>
            <a:r>
              <a:rPr lang="en-US" dirty="0" err="1" smtClean="0"/>
              <a:t>hw</a:t>
            </a:r>
            <a:r>
              <a:rPr lang="en-US" dirty="0" smtClean="0"/>
              <a:t>. Pkt. 3</a:t>
            </a:r>
          </a:p>
          <a:p>
            <a:r>
              <a:rPr lang="en-US" dirty="0" smtClean="0"/>
              <a:t>REMINDERS</a:t>
            </a:r>
          </a:p>
          <a:p>
            <a:pPr lvl="1"/>
            <a:r>
              <a:rPr lang="en-US" dirty="0" smtClean="0"/>
              <a:t>University of Texas due tonight and a new one opens today</a:t>
            </a:r>
          </a:p>
          <a:p>
            <a:pPr lvl="1"/>
            <a:r>
              <a:rPr lang="en-US" dirty="0" smtClean="0"/>
              <a:t>Test on Wednesday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Formulas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3812" y="685800"/>
            <a:ext cx="9677399" cy="4191000"/>
          </a:xfrm>
        </p:spPr>
        <p:txBody>
          <a:bodyPr/>
          <a:lstStyle/>
          <a:p>
            <a:r>
              <a:rPr lang="en-US" sz="6000" dirty="0" smtClean="0"/>
              <a:t>PE=</a:t>
            </a:r>
            <a:r>
              <a:rPr lang="en-US" sz="6000" dirty="0" err="1" smtClean="0"/>
              <a:t>mgh</a:t>
            </a:r>
            <a:endParaRPr lang="en-US" sz="6000" dirty="0" smtClean="0"/>
          </a:p>
          <a:p>
            <a:r>
              <a:rPr lang="en-US" sz="6000" dirty="0" smtClean="0"/>
              <a:t>KE=1/2 mv</a:t>
            </a:r>
            <a:r>
              <a:rPr lang="en-US" sz="6000" baseline="30000" dirty="0" smtClean="0"/>
              <a:t>2</a:t>
            </a:r>
          </a:p>
          <a:p>
            <a:r>
              <a:rPr lang="en-US" sz="6000" dirty="0" smtClean="0"/>
              <a:t>E</a:t>
            </a:r>
            <a:r>
              <a:rPr lang="en-US" sz="6000" baseline="-25000" dirty="0" smtClean="0"/>
              <a:t>total</a:t>
            </a:r>
            <a:r>
              <a:rPr lang="en-US" sz="6000" dirty="0" smtClean="0"/>
              <a:t>=E</a:t>
            </a:r>
            <a:r>
              <a:rPr lang="en-US" sz="6000" baseline="-25000" dirty="0" smtClean="0"/>
              <a:t>kinetic</a:t>
            </a:r>
            <a:r>
              <a:rPr lang="en-US" sz="6000" dirty="0" smtClean="0"/>
              <a:t> + E</a:t>
            </a:r>
            <a:r>
              <a:rPr lang="en-US" sz="6000" baseline="-25000" dirty="0" smtClean="0"/>
              <a:t>potential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685800"/>
            <a:ext cx="5867399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Work Output</a:t>
            </a:r>
          </a:p>
          <a:p>
            <a:pPr lvl="1"/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work</a:t>
            </a:r>
            <a:r>
              <a:rPr lang="en-US" dirty="0"/>
              <a:t> done by a simple machine, compound machine, or any type of engine model</a:t>
            </a:r>
            <a:endParaRPr lang="en-US" dirty="0" smtClean="0"/>
          </a:p>
          <a:p>
            <a:r>
              <a:rPr lang="en-US" dirty="0" smtClean="0"/>
              <a:t>Work Input</a:t>
            </a:r>
          </a:p>
          <a:p>
            <a:pPr lvl="1"/>
            <a:r>
              <a:rPr lang="en-US" b="1" dirty="0"/>
              <a:t>work</a:t>
            </a:r>
            <a:r>
              <a:rPr lang="en-US" dirty="0"/>
              <a:t> done on a machine equal to the effort force times the distance through which the force is applied</a:t>
            </a:r>
            <a:endParaRPr lang="en-US" dirty="0" smtClean="0"/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dirty="0"/>
              <a:t>the ratio of the useful work performed by a machine or in a process to the total energy expended or heat taken in.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612" y="1600200"/>
            <a:ext cx="3641767" cy="33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Efficiency  Formula</a:t>
            </a:r>
            <a:endParaRPr lang="en-US" sz="4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91" y="838200"/>
            <a:ext cx="11191471" cy="22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012" y="533400"/>
            <a:ext cx="853281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444444"/>
                </a:solidFill>
                <a:latin typeface="Droid Sans"/>
              </a:rPr>
              <a:t>You do 20J of work while using a hammer.  The hammer does 18J of work on a nail.  What is the </a:t>
            </a:r>
            <a:r>
              <a:rPr lang="en-US" sz="4800" dirty="0" smtClean="0">
                <a:solidFill>
                  <a:srgbClr val="444444"/>
                </a:solidFill>
                <a:latin typeface="Droid Sans"/>
              </a:rPr>
              <a:t>efficiency </a:t>
            </a:r>
            <a:r>
              <a:rPr lang="en-US" sz="4800" dirty="0">
                <a:solidFill>
                  <a:srgbClr val="444444"/>
                </a:solidFill>
                <a:latin typeface="Droid Sans"/>
              </a:rPr>
              <a:t>of the hammer?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10081" y="-23698199"/>
            <a:ext cx="21991806" cy="2179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085012" y="3505200"/>
            <a:ext cx="4267200" cy="3258996"/>
          </a:xfrm>
          <a:prstGeom prst="rect">
            <a:avLst/>
          </a:prstGeom>
        </p:spPr>
      </p:pic>
      <p:sp>
        <p:nvSpPr>
          <p:cNvPr id="173" name="SMARTInkShape-1026"/>
          <p:cNvSpPr/>
          <p:nvPr>
            <p:custDataLst>
              <p:tags r:id="rId1"/>
            </p:custDataLst>
          </p:nvPr>
        </p:nvSpPr>
        <p:spPr>
          <a:xfrm>
            <a:off x="1737860" y="4381253"/>
            <a:ext cx="1" cy="7687"/>
          </a:xfrm>
          <a:custGeom>
            <a:avLst/>
            <a:gdLst/>
            <a:ahLst/>
            <a:cxnLst/>
            <a:rect l="0" t="0" r="0" b="0"/>
            <a:pathLst>
              <a:path w="1" h="7687">
                <a:moveTo>
                  <a:pt x="0" y="7686"/>
                </a:moveTo>
                <a:lnTo>
                  <a:pt x="0" y="7686"/>
                </a:ln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InkShape-1027"/>
          <p:cNvSpPr/>
          <p:nvPr>
            <p:custDataLst>
              <p:tags r:id="rId2"/>
            </p:custDataLst>
          </p:nvPr>
        </p:nvSpPr>
        <p:spPr>
          <a:xfrm>
            <a:off x="2725821" y="1548302"/>
            <a:ext cx="1" cy="11905"/>
          </a:xfrm>
          <a:custGeom>
            <a:avLst/>
            <a:gdLst/>
            <a:ahLst/>
            <a:cxnLst/>
            <a:rect l="0" t="0" r="0" b="0"/>
            <a:pathLst>
              <a:path w="1" h="11905">
                <a:moveTo>
                  <a:pt x="0" y="11904"/>
                </a:moveTo>
                <a:lnTo>
                  <a:pt x="0" y="11904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SMARTInkShape-Group226"/>
          <p:cNvGrpSpPr/>
          <p:nvPr/>
        </p:nvGrpSpPr>
        <p:grpSpPr>
          <a:xfrm>
            <a:off x="1286030" y="4314878"/>
            <a:ext cx="1427889" cy="780061"/>
            <a:chOff x="1286030" y="4314878"/>
            <a:chExt cx="1427889" cy="780061"/>
          </a:xfrm>
        </p:grpSpPr>
        <p:sp>
          <p:nvSpPr>
            <p:cNvPr id="175" name="SMARTInkShape-1028"/>
            <p:cNvSpPr/>
            <p:nvPr>
              <p:custDataLst>
                <p:tags r:id="rId21"/>
              </p:custDataLst>
            </p:nvPr>
          </p:nvSpPr>
          <p:spPr>
            <a:xfrm>
              <a:off x="1559313" y="4314878"/>
              <a:ext cx="107129" cy="399663"/>
            </a:xfrm>
            <a:custGeom>
              <a:avLst/>
              <a:gdLst/>
              <a:ahLst/>
              <a:cxnLst/>
              <a:rect l="0" t="0" r="0" b="0"/>
              <a:pathLst>
                <a:path w="107129" h="399663">
                  <a:moveTo>
                    <a:pt x="0" y="6858"/>
                  </a:moveTo>
                  <a:lnTo>
                    <a:pt x="0" y="6858"/>
                  </a:lnTo>
                  <a:lnTo>
                    <a:pt x="6318" y="6858"/>
                  </a:lnTo>
                  <a:lnTo>
                    <a:pt x="12948" y="3332"/>
                  </a:lnTo>
                  <a:lnTo>
                    <a:pt x="16567" y="539"/>
                  </a:lnTo>
                  <a:lnTo>
                    <a:pt x="18980" y="0"/>
                  </a:lnTo>
                  <a:lnTo>
                    <a:pt x="20589" y="964"/>
                  </a:lnTo>
                  <a:lnTo>
                    <a:pt x="23170" y="5694"/>
                  </a:lnTo>
                  <a:lnTo>
                    <a:pt x="29937" y="6513"/>
                  </a:lnTo>
                  <a:lnTo>
                    <a:pt x="31861" y="9274"/>
                  </a:lnTo>
                  <a:lnTo>
                    <a:pt x="38476" y="29182"/>
                  </a:lnTo>
                  <a:lnTo>
                    <a:pt x="41521" y="33644"/>
                  </a:lnTo>
                  <a:lnTo>
                    <a:pt x="46409" y="67991"/>
                  </a:lnTo>
                  <a:lnTo>
                    <a:pt x="53773" y="122347"/>
                  </a:lnTo>
                  <a:lnTo>
                    <a:pt x="62286" y="175518"/>
                  </a:lnTo>
                  <a:lnTo>
                    <a:pt x="70617" y="226255"/>
                  </a:lnTo>
                  <a:lnTo>
                    <a:pt x="79493" y="278663"/>
                  </a:lnTo>
                  <a:lnTo>
                    <a:pt x="92519" y="338129"/>
                  </a:lnTo>
                  <a:lnTo>
                    <a:pt x="107128" y="3996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029"/>
            <p:cNvSpPr/>
            <p:nvPr>
              <p:custDataLst>
                <p:tags r:id="rId22"/>
              </p:custDataLst>
            </p:nvPr>
          </p:nvSpPr>
          <p:spPr>
            <a:xfrm>
              <a:off x="1560681" y="4324039"/>
              <a:ext cx="432058" cy="554586"/>
            </a:xfrm>
            <a:custGeom>
              <a:avLst/>
              <a:gdLst/>
              <a:ahLst/>
              <a:cxnLst/>
              <a:rect l="0" t="0" r="0" b="0"/>
              <a:pathLst>
                <a:path w="432058" h="554586">
                  <a:moveTo>
                    <a:pt x="260501" y="45310"/>
                  </a:moveTo>
                  <a:lnTo>
                    <a:pt x="260501" y="45310"/>
                  </a:lnTo>
                  <a:lnTo>
                    <a:pt x="254182" y="38991"/>
                  </a:lnTo>
                  <a:lnTo>
                    <a:pt x="247553" y="35889"/>
                  </a:lnTo>
                  <a:lnTo>
                    <a:pt x="243933" y="35061"/>
                  </a:lnTo>
                  <a:lnTo>
                    <a:pt x="186016" y="5469"/>
                  </a:lnTo>
                  <a:lnTo>
                    <a:pt x="152464" y="0"/>
                  </a:lnTo>
                  <a:lnTo>
                    <a:pt x="93737" y="10949"/>
                  </a:lnTo>
                  <a:lnTo>
                    <a:pt x="37344" y="27204"/>
                  </a:lnTo>
                  <a:lnTo>
                    <a:pt x="14216" y="37888"/>
                  </a:lnTo>
                  <a:lnTo>
                    <a:pt x="9022" y="43007"/>
                  </a:lnTo>
                  <a:lnTo>
                    <a:pt x="3249" y="55749"/>
                  </a:lnTo>
                  <a:lnTo>
                    <a:pt x="0" y="77793"/>
                  </a:lnTo>
                  <a:lnTo>
                    <a:pt x="5356" y="101078"/>
                  </a:lnTo>
                  <a:lnTo>
                    <a:pt x="18813" y="116826"/>
                  </a:lnTo>
                  <a:lnTo>
                    <a:pt x="41643" y="140564"/>
                  </a:lnTo>
                  <a:lnTo>
                    <a:pt x="54780" y="156419"/>
                  </a:lnTo>
                  <a:lnTo>
                    <a:pt x="111555" y="204019"/>
                  </a:lnTo>
                  <a:lnTo>
                    <a:pt x="169794" y="243695"/>
                  </a:lnTo>
                  <a:lnTo>
                    <a:pt x="214962" y="273821"/>
                  </a:lnTo>
                  <a:lnTo>
                    <a:pt x="263907" y="307876"/>
                  </a:lnTo>
                  <a:lnTo>
                    <a:pt x="321379" y="357365"/>
                  </a:lnTo>
                  <a:lnTo>
                    <a:pt x="380532" y="415378"/>
                  </a:lnTo>
                  <a:lnTo>
                    <a:pt x="417294" y="468643"/>
                  </a:lnTo>
                  <a:lnTo>
                    <a:pt x="430545" y="493303"/>
                  </a:lnTo>
                  <a:lnTo>
                    <a:pt x="432057" y="501358"/>
                  </a:lnTo>
                  <a:lnTo>
                    <a:pt x="430210" y="517362"/>
                  </a:lnTo>
                  <a:lnTo>
                    <a:pt x="421734" y="534924"/>
                  </a:lnTo>
                  <a:lnTo>
                    <a:pt x="404528" y="548504"/>
                  </a:lnTo>
                  <a:lnTo>
                    <a:pt x="382677" y="554585"/>
                  </a:lnTo>
                  <a:lnTo>
                    <a:pt x="363736" y="548953"/>
                  </a:lnTo>
                  <a:lnTo>
                    <a:pt x="334293" y="530912"/>
                  </a:lnTo>
                  <a:lnTo>
                    <a:pt x="279329" y="479238"/>
                  </a:lnTo>
                  <a:lnTo>
                    <a:pt x="255452" y="443885"/>
                  </a:lnTo>
                  <a:lnTo>
                    <a:pt x="226830" y="385391"/>
                  </a:lnTo>
                  <a:lnTo>
                    <a:pt x="215642" y="332327"/>
                  </a:lnTo>
                  <a:lnTo>
                    <a:pt x="214755" y="275457"/>
                  </a:lnTo>
                  <a:lnTo>
                    <a:pt x="225944" y="224645"/>
                  </a:lnTo>
                  <a:lnTo>
                    <a:pt x="239277" y="171350"/>
                  </a:lnTo>
                  <a:lnTo>
                    <a:pt x="255551" y="117407"/>
                  </a:lnTo>
                  <a:lnTo>
                    <a:pt x="260307" y="59707"/>
                  </a:lnTo>
                  <a:lnTo>
                    <a:pt x="259049" y="54908"/>
                  </a:lnTo>
                  <a:lnTo>
                    <a:pt x="256888" y="51709"/>
                  </a:lnTo>
                  <a:lnTo>
                    <a:pt x="248315" y="46831"/>
                  </a:lnTo>
                  <a:lnTo>
                    <a:pt x="177179" y="453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030"/>
            <p:cNvSpPr/>
            <p:nvPr>
              <p:custDataLst>
                <p:tags r:id="rId23"/>
              </p:custDataLst>
            </p:nvPr>
          </p:nvSpPr>
          <p:spPr>
            <a:xfrm>
              <a:off x="2035439" y="4369349"/>
              <a:ext cx="249074" cy="520222"/>
            </a:xfrm>
            <a:custGeom>
              <a:avLst/>
              <a:gdLst/>
              <a:ahLst/>
              <a:cxnLst/>
              <a:rect l="0" t="0" r="0" b="0"/>
              <a:pathLst>
                <a:path w="249074" h="520222">
                  <a:moveTo>
                    <a:pt x="59515" y="0"/>
                  </a:moveTo>
                  <a:lnTo>
                    <a:pt x="59515" y="0"/>
                  </a:lnTo>
                  <a:lnTo>
                    <a:pt x="60838" y="22948"/>
                  </a:lnTo>
                  <a:lnTo>
                    <a:pt x="69018" y="48240"/>
                  </a:lnTo>
                  <a:lnTo>
                    <a:pt x="100897" y="107221"/>
                  </a:lnTo>
                  <a:lnTo>
                    <a:pt x="127744" y="160392"/>
                  </a:lnTo>
                  <a:lnTo>
                    <a:pt x="158813" y="216108"/>
                  </a:lnTo>
                  <a:lnTo>
                    <a:pt x="185474" y="264929"/>
                  </a:lnTo>
                  <a:lnTo>
                    <a:pt x="207198" y="308919"/>
                  </a:lnTo>
                  <a:lnTo>
                    <a:pt x="229064" y="359279"/>
                  </a:lnTo>
                  <a:lnTo>
                    <a:pt x="243185" y="395361"/>
                  </a:lnTo>
                  <a:lnTo>
                    <a:pt x="248626" y="450082"/>
                  </a:lnTo>
                  <a:lnTo>
                    <a:pt x="249073" y="462731"/>
                  </a:lnTo>
                  <a:lnTo>
                    <a:pt x="242515" y="483839"/>
                  </a:lnTo>
                  <a:lnTo>
                    <a:pt x="237063" y="493171"/>
                  </a:lnTo>
                  <a:lnTo>
                    <a:pt x="216898" y="507067"/>
                  </a:lnTo>
                  <a:lnTo>
                    <a:pt x="182856" y="518798"/>
                  </a:lnTo>
                  <a:lnTo>
                    <a:pt x="160624" y="520221"/>
                  </a:lnTo>
                  <a:lnTo>
                    <a:pt x="103048" y="510356"/>
                  </a:lnTo>
                  <a:lnTo>
                    <a:pt x="51043" y="491802"/>
                  </a:lnTo>
                  <a:lnTo>
                    <a:pt x="9491" y="460247"/>
                  </a:lnTo>
                  <a:lnTo>
                    <a:pt x="0" y="4285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031"/>
            <p:cNvSpPr/>
            <p:nvPr>
              <p:custDataLst>
                <p:tags r:id="rId24"/>
              </p:custDataLst>
            </p:nvPr>
          </p:nvSpPr>
          <p:spPr>
            <a:xfrm>
              <a:off x="1286030" y="5024022"/>
              <a:ext cx="1427889" cy="70917"/>
            </a:xfrm>
            <a:custGeom>
              <a:avLst/>
              <a:gdLst/>
              <a:ahLst/>
              <a:cxnLst/>
              <a:rect l="0" t="0" r="0" b="0"/>
              <a:pathLst>
                <a:path w="1427889" h="70917">
                  <a:moveTo>
                    <a:pt x="11413" y="47613"/>
                  </a:moveTo>
                  <a:lnTo>
                    <a:pt x="11413" y="47613"/>
                  </a:lnTo>
                  <a:lnTo>
                    <a:pt x="0" y="47613"/>
                  </a:lnTo>
                  <a:lnTo>
                    <a:pt x="9802" y="57862"/>
                  </a:lnTo>
                  <a:lnTo>
                    <a:pt x="66636" y="68873"/>
                  </a:lnTo>
                  <a:lnTo>
                    <a:pt x="117694" y="70916"/>
                  </a:lnTo>
                  <a:lnTo>
                    <a:pt x="172845" y="63140"/>
                  </a:lnTo>
                  <a:lnTo>
                    <a:pt x="219007" y="60231"/>
                  </a:lnTo>
                  <a:lnTo>
                    <a:pt x="265648" y="59657"/>
                  </a:lnTo>
                  <a:lnTo>
                    <a:pt x="310991" y="53239"/>
                  </a:lnTo>
                  <a:lnTo>
                    <a:pt x="350880" y="50113"/>
                  </a:lnTo>
                  <a:lnTo>
                    <a:pt x="403844" y="48353"/>
                  </a:lnTo>
                  <a:lnTo>
                    <a:pt x="451756" y="41440"/>
                  </a:lnTo>
                  <a:lnTo>
                    <a:pt x="503395" y="35519"/>
                  </a:lnTo>
                  <a:lnTo>
                    <a:pt x="559689" y="27864"/>
                  </a:lnTo>
                  <a:lnTo>
                    <a:pt x="607228" y="23686"/>
                  </a:lnTo>
                  <a:lnTo>
                    <a:pt x="647863" y="18022"/>
                  </a:lnTo>
                  <a:lnTo>
                    <a:pt x="692374" y="14623"/>
                  </a:lnTo>
                  <a:lnTo>
                    <a:pt x="751466" y="12709"/>
                  </a:lnTo>
                  <a:lnTo>
                    <a:pt x="797631" y="12142"/>
                  </a:lnTo>
                  <a:lnTo>
                    <a:pt x="854306" y="5631"/>
                  </a:lnTo>
                  <a:lnTo>
                    <a:pt x="910542" y="1669"/>
                  </a:lnTo>
                  <a:lnTo>
                    <a:pt x="958506" y="494"/>
                  </a:lnTo>
                  <a:lnTo>
                    <a:pt x="1016803" y="147"/>
                  </a:lnTo>
                  <a:lnTo>
                    <a:pt x="1065377" y="43"/>
                  </a:lnTo>
                  <a:lnTo>
                    <a:pt x="1123855" y="12"/>
                  </a:lnTo>
                  <a:lnTo>
                    <a:pt x="1168441" y="5"/>
                  </a:lnTo>
                  <a:lnTo>
                    <a:pt x="1224048" y="2"/>
                  </a:lnTo>
                  <a:lnTo>
                    <a:pt x="1279172" y="0"/>
                  </a:lnTo>
                  <a:lnTo>
                    <a:pt x="1338359" y="6858"/>
                  </a:lnTo>
                  <a:lnTo>
                    <a:pt x="1395253" y="777"/>
                  </a:lnTo>
                  <a:lnTo>
                    <a:pt x="14278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227"/>
          <p:cNvGrpSpPr/>
          <p:nvPr/>
        </p:nvGrpSpPr>
        <p:grpSpPr>
          <a:xfrm>
            <a:off x="1436575" y="4728988"/>
            <a:ext cx="3050913" cy="1242484"/>
            <a:chOff x="1436575" y="4728988"/>
            <a:chExt cx="3050913" cy="1242484"/>
          </a:xfrm>
        </p:grpSpPr>
        <p:sp>
          <p:nvSpPr>
            <p:cNvPr id="180" name="SMARTInkShape-1032"/>
            <p:cNvSpPr/>
            <p:nvPr>
              <p:custDataLst>
                <p:tags r:id="rId8"/>
              </p:custDataLst>
            </p:nvPr>
          </p:nvSpPr>
          <p:spPr>
            <a:xfrm>
              <a:off x="1436575" y="5299464"/>
              <a:ext cx="444124" cy="593489"/>
            </a:xfrm>
            <a:custGeom>
              <a:avLst/>
              <a:gdLst/>
              <a:ahLst/>
              <a:cxnLst/>
              <a:rect l="0" t="0" r="0" b="0"/>
              <a:pathLst>
                <a:path w="444124" h="593489">
                  <a:moveTo>
                    <a:pt x="15609" y="81653"/>
                  </a:moveTo>
                  <a:lnTo>
                    <a:pt x="15609" y="81653"/>
                  </a:lnTo>
                  <a:lnTo>
                    <a:pt x="15609" y="69014"/>
                  </a:lnTo>
                  <a:lnTo>
                    <a:pt x="19136" y="59283"/>
                  </a:lnTo>
                  <a:lnTo>
                    <a:pt x="53838" y="19908"/>
                  </a:lnTo>
                  <a:lnTo>
                    <a:pt x="85717" y="6781"/>
                  </a:lnTo>
                  <a:lnTo>
                    <a:pt x="142562" y="0"/>
                  </a:lnTo>
                  <a:lnTo>
                    <a:pt x="182396" y="1470"/>
                  </a:lnTo>
                  <a:lnTo>
                    <a:pt x="235527" y="20797"/>
                  </a:lnTo>
                  <a:lnTo>
                    <a:pt x="288805" y="43122"/>
                  </a:lnTo>
                  <a:lnTo>
                    <a:pt x="338747" y="84677"/>
                  </a:lnTo>
                  <a:lnTo>
                    <a:pt x="383631" y="131185"/>
                  </a:lnTo>
                  <a:lnTo>
                    <a:pt x="408271" y="172009"/>
                  </a:lnTo>
                  <a:lnTo>
                    <a:pt x="421464" y="221422"/>
                  </a:lnTo>
                  <a:lnTo>
                    <a:pt x="429033" y="271194"/>
                  </a:lnTo>
                  <a:lnTo>
                    <a:pt x="431590" y="322769"/>
                  </a:lnTo>
                  <a:lnTo>
                    <a:pt x="419395" y="362649"/>
                  </a:lnTo>
                  <a:lnTo>
                    <a:pt x="392899" y="412694"/>
                  </a:lnTo>
                  <a:lnTo>
                    <a:pt x="375308" y="440873"/>
                  </a:lnTo>
                  <a:lnTo>
                    <a:pt x="331630" y="474093"/>
                  </a:lnTo>
                  <a:lnTo>
                    <a:pt x="281475" y="503260"/>
                  </a:lnTo>
                  <a:lnTo>
                    <a:pt x="225069" y="509257"/>
                  </a:lnTo>
                  <a:lnTo>
                    <a:pt x="171803" y="500483"/>
                  </a:lnTo>
                  <a:lnTo>
                    <a:pt x="120918" y="486014"/>
                  </a:lnTo>
                  <a:lnTo>
                    <a:pt x="62017" y="449575"/>
                  </a:lnTo>
                  <a:lnTo>
                    <a:pt x="12964" y="411607"/>
                  </a:lnTo>
                  <a:lnTo>
                    <a:pt x="130" y="392939"/>
                  </a:lnTo>
                  <a:lnTo>
                    <a:pt x="0" y="384402"/>
                  </a:lnTo>
                  <a:lnTo>
                    <a:pt x="6908" y="364336"/>
                  </a:lnTo>
                  <a:lnTo>
                    <a:pt x="12454" y="357398"/>
                  </a:lnTo>
                  <a:lnTo>
                    <a:pt x="25669" y="349689"/>
                  </a:lnTo>
                  <a:lnTo>
                    <a:pt x="73389" y="336559"/>
                  </a:lnTo>
                  <a:lnTo>
                    <a:pt x="110320" y="334405"/>
                  </a:lnTo>
                  <a:lnTo>
                    <a:pt x="163963" y="342060"/>
                  </a:lnTo>
                  <a:lnTo>
                    <a:pt x="216652" y="362238"/>
                  </a:lnTo>
                  <a:lnTo>
                    <a:pt x="270949" y="388169"/>
                  </a:lnTo>
                  <a:lnTo>
                    <a:pt x="325799" y="421408"/>
                  </a:lnTo>
                  <a:lnTo>
                    <a:pt x="378889" y="469244"/>
                  </a:lnTo>
                  <a:lnTo>
                    <a:pt x="401135" y="493779"/>
                  </a:lnTo>
                  <a:lnTo>
                    <a:pt x="425295" y="537544"/>
                  </a:lnTo>
                  <a:lnTo>
                    <a:pt x="444123" y="5934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033"/>
            <p:cNvSpPr/>
            <p:nvPr>
              <p:custDataLst>
                <p:tags r:id="rId9"/>
              </p:custDataLst>
            </p:nvPr>
          </p:nvSpPr>
          <p:spPr>
            <a:xfrm>
              <a:off x="1906232" y="5416826"/>
              <a:ext cx="354574" cy="487149"/>
            </a:xfrm>
            <a:custGeom>
              <a:avLst/>
              <a:gdLst/>
              <a:ahLst/>
              <a:cxnLst/>
              <a:rect l="0" t="0" r="0" b="0"/>
              <a:pathLst>
                <a:path w="354574" h="487149">
                  <a:moveTo>
                    <a:pt x="81594" y="0"/>
                  </a:moveTo>
                  <a:lnTo>
                    <a:pt x="81594" y="0"/>
                  </a:lnTo>
                  <a:lnTo>
                    <a:pt x="75275" y="0"/>
                  </a:lnTo>
                  <a:lnTo>
                    <a:pt x="68646" y="3526"/>
                  </a:lnTo>
                  <a:lnTo>
                    <a:pt x="65026" y="6319"/>
                  </a:lnTo>
                  <a:lnTo>
                    <a:pt x="35536" y="61115"/>
                  </a:lnTo>
                  <a:lnTo>
                    <a:pt x="16556" y="114302"/>
                  </a:lnTo>
                  <a:lnTo>
                    <a:pt x="11435" y="160077"/>
                  </a:lnTo>
                  <a:lnTo>
                    <a:pt x="7022" y="207462"/>
                  </a:lnTo>
                  <a:lnTo>
                    <a:pt x="0" y="263760"/>
                  </a:lnTo>
                  <a:lnTo>
                    <a:pt x="8116" y="316713"/>
                  </a:lnTo>
                  <a:lnTo>
                    <a:pt x="25982" y="362441"/>
                  </a:lnTo>
                  <a:lnTo>
                    <a:pt x="50568" y="402765"/>
                  </a:lnTo>
                  <a:lnTo>
                    <a:pt x="81784" y="439298"/>
                  </a:lnTo>
                  <a:lnTo>
                    <a:pt x="129195" y="467430"/>
                  </a:lnTo>
                  <a:lnTo>
                    <a:pt x="182450" y="483568"/>
                  </a:lnTo>
                  <a:lnTo>
                    <a:pt x="225544" y="487148"/>
                  </a:lnTo>
                  <a:lnTo>
                    <a:pt x="248732" y="480584"/>
                  </a:lnTo>
                  <a:lnTo>
                    <a:pt x="300858" y="449184"/>
                  </a:lnTo>
                  <a:lnTo>
                    <a:pt x="311092" y="442294"/>
                  </a:lnTo>
                  <a:lnTo>
                    <a:pt x="325990" y="420530"/>
                  </a:lnTo>
                  <a:lnTo>
                    <a:pt x="349343" y="372649"/>
                  </a:lnTo>
                  <a:lnTo>
                    <a:pt x="354573" y="316543"/>
                  </a:lnTo>
                  <a:lnTo>
                    <a:pt x="344384" y="263313"/>
                  </a:lnTo>
                  <a:lnTo>
                    <a:pt x="321798" y="208909"/>
                  </a:lnTo>
                  <a:lnTo>
                    <a:pt x="290597" y="155359"/>
                  </a:lnTo>
                  <a:lnTo>
                    <a:pt x="256360" y="119937"/>
                  </a:lnTo>
                  <a:lnTo>
                    <a:pt x="197812" y="75026"/>
                  </a:lnTo>
                  <a:lnTo>
                    <a:pt x="151329" y="51456"/>
                  </a:lnTo>
                  <a:lnTo>
                    <a:pt x="120938" y="48372"/>
                  </a:lnTo>
                  <a:lnTo>
                    <a:pt x="115759" y="49442"/>
                  </a:lnTo>
                  <a:lnTo>
                    <a:pt x="105400" y="714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034"/>
            <p:cNvSpPr/>
            <p:nvPr>
              <p:custDataLst>
                <p:tags r:id="rId10"/>
              </p:custDataLst>
            </p:nvPr>
          </p:nvSpPr>
          <p:spPr>
            <a:xfrm>
              <a:off x="2333017" y="5273988"/>
              <a:ext cx="315058" cy="697484"/>
            </a:xfrm>
            <a:custGeom>
              <a:avLst/>
              <a:gdLst/>
              <a:ahLst/>
              <a:cxnLst/>
              <a:rect l="0" t="0" r="0" b="0"/>
              <a:pathLst>
                <a:path w="315058" h="697484">
                  <a:moveTo>
                    <a:pt x="11903" y="0"/>
                  </a:moveTo>
                  <a:lnTo>
                    <a:pt x="11903" y="0"/>
                  </a:lnTo>
                  <a:lnTo>
                    <a:pt x="11903" y="6319"/>
                  </a:lnTo>
                  <a:lnTo>
                    <a:pt x="32206" y="60362"/>
                  </a:lnTo>
                  <a:lnTo>
                    <a:pt x="57961" y="115388"/>
                  </a:lnTo>
                  <a:lnTo>
                    <a:pt x="80909" y="168569"/>
                  </a:lnTo>
                  <a:lnTo>
                    <a:pt x="107295" y="218501"/>
                  </a:lnTo>
                  <a:lnTo>
                    <a:pt x="132927" y="272260"/>
                  </a:lnTo>
                  <a:lnTo>
                    <a:pt x="163070" y="321086"/>
                  </a:lnTo>
                  <a:lnTo>
                    <a:pt x="186316" y="368938"/>
                  </a:lnTo>
                  <a:lnTo>
                    <a:pt x="211481" y="416599"/>
                  </a:lnTo>
                  <a:lnTo>
                    <a:pt x="235898" y="464221"/>
                  </a:lnTo>
                  <a:lnTo>
                    <a:pt x="264589" y="520211"/>
                  </a:lnTo>
                  <a:lnTo>
                    <a:pt x="282955" y="550027"/>
                  </a:lnTo>
                  <a:lnTo>
                    <a:pt x="301009" y="601967"/>
                  </a:lnTo>
                  <a:lnTo>
                    <a:pt x="315057" y="661465"/>
                  </a:lnTo>
                  <a:lnTo>
                    <a:pt x="314521" y="669782"/>
                  </a:lnTo>
                  <a:lnTo>
                    <a:pt x="306872" y="686076"/>
                  </a:lnTo>
                  <a:lnTo>
                    <a:pt x="299807" y="691479"/>
                  </a:lnTo>
                  <a:lnTo>
                    <a:pt x="281376" y="697483"/>
                  </a:lnTo>
                  <a:lnTo>
                    <a:pt x="248692" y="694544"/>
                  </a:lnTo>
                  <a:lnTo>
                    <a:pt x="213879" y="678978"/>
                  </a:lnTo>
                  <a:lnTo>
                    <a:pt x="160586" y="642313"/>
                  </a:lnTo>
                  <a:lnTo>
                    <a:pt x="108283" y="604619"/>
                  </a:lnTo>
                  <a:lnTo>
                    <a:pt x="56308" y="562243"/>
                  </a:lnTo>
                  <a:lnTo>
                    <a:pt x="10702" y="522019"/>
                  </a:lnTo>
                  <a:lnTo>
                    <a:pt x="4757" y="512834"/>
                  </a:lnTo>
                  <a:lnTo>
                    <a:pt x="2114" y="503021"/>
                  </a:lnTo>
                  <a:lnTo>
                    <a:pt x="0" y="4761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035"/>
            <p:cNvSpPr/>
            <p:nvPr>
              <p:custDataLst>
                <p:tags r:id="rId11"/>
              </p:custDataLst>
            </p:nvPr>
          </p:nvSpPr>
          <p:spPr>
            <a:xfrm>
              <a:off x="2713918" y="4964506"/>
              <a:ext cx="416611" cy="345193"/>
            </a:xfrm>
            <a:custGeom>
              <a:avLst/>
              <a:gdLst/>
              <a:ahLst/>
              <a:cxnLst/>
              <a:rect l="0" t="0" r="0" b="0"/>
              <a:pathLst>
                <a:path w="416611" h="345193">
                  <a:moveTo>
                    <a:pt x="0" y="0"/>
                  </a:moveTo>
                  <a:lnTo>
                    <a:pt x="0" y="0"/>
                  </a:lnTo>
                  <a:lnTo>
                    <a:pt x="0" y="6319"/>
                  </a:lnTo>
                  <a:lnTo>
                    <a:pt x="40606" y="60363"/>
                  </a:lnTo>
                  <a:lnTo>
                    <a:pt x="92948" y="116597"/>
                  </a:lnTo>
                  <a:lnTo>
                    <a:pt x="150693" y="170967"/>
                  </a:lnTo>
                  <a:lnTo>
                    <a:pt x="207873" y="215110"/>
                  </a:lnTo>
                  <a:lnTo>
                    <a:pt x="266144" y="259393"/>
                  </a:lnTo>
                  <a:lnTo>
                    <a:pt x="321831" y="300878"/>
                  </a:lnTo>
                  <a:lnTo>
                    <a:pt x="416610" y="3451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036"/>
            <p:cNvSpPr/>
            <p:nvPr>
              <p:custDataLst>
                <p:tags r:id="rId12"/>
              </p:custDataLst>
            </p:nvPr>
          </p:nvSpPr>
          <p:spPr>
            <a:xfrm>
              <a:off x="2778724" y="5047828"/>
              <a:ext cx="137548" cy="368999"/>
            </a:xfrm>
            <a:custGeom>
              <a:avLst/>
              <a:gdLst/>
              <a:ahLst/>
              <a:cxnLst/>
              <a:rect l="0" t="0" r="0" b="0"/>
              <a:pathLst>
                <a:path w="137548" h="368999">
                  <a:moveTo>
                    <a:pt x="137547" y="0"/>
                  </a:moveTo>
                  <a:lnTo>
                    <a:pt x="137547" y="0"/>
                  </a:lnTo>
                  <a:lnTo>
                    <a:pt x="124910" y="6319"/>
                  </a:lnTo>
                  <a:lnTo>
                    <a:pt x="115178" y="20002"/>
                  </a:lnTo>
                  <a:lnTo>
                    <a:pt x="94092" y="72486"/>
                  </a:lnTo>
                  <a:lnTo>
                    <a:pt x="78069" y="112189"/>
                  </a:lnTo>
                  <a:lnTo>
                    <a:pt x="70113" y="127894"/>
                  </a:lnTo>
                  <a:lnTo>
                    <a:pt x="54229" y="177555"/>
                  </a:lnTo>
                  <a:lnTo>
                    <a:pt x="34387" y="231075"/>
                  </a:lnTo>
                  <a:lnTo>
                    <a:pt x="18516" y="283903"/>
                  </a:lnTo>
                  <a:lnTo>
                    <a:pt x="0" y="335455"/>
                  </a:lnTo>
                  <a:lnTo>
                    <a:pt x="6613" y="3689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037"/>
            <p:cNvSpPr/>
            <p:nvPr>
              <p:custDataLst>
                <p:tags r:id="rId13"/>
              </p:custDataLst>
            </p:nvPr>
          </p:nvSpPr>
          <p:spPr>
            <a:xfrm>
              <a:off x="3082916" y="4881184"/>
              <a:ext cx="190451" cy="583256"/>
            </a:xfrm>
            <a:custGeom>
              <a:avLst/>
              <a:gdLst/>
              <a:ahLst/>
              <a:cxnLst/>
              <a:rect l="0" t="0" r="0" b="0"/>
              <a:pathLst>
                <a:path w="190451" h="583256">
                  <a:moveTo>
                    <a:pt x="0" y="0"/>
                  </a:moveTo>
                  <a:lnTo>
                    <a:pt x="0" y="0"/>
                  </a:lnTo>
                  <a:lnTo>
                    <a:pt x="20302" y="51432"/>
                  </a:lnTo>
                  <a:lnTo>
                    <a:pt x="35801" y="105140"/>
                  </a:lnTo>
                  <a:lnTo>
                    <a:pt x="51598" y="160668"/>
                  </a:lnTo>
                  <a:lnTo>
                    <a:pt x="66132" y="219934"/>
                  </a:lnTo>
                  <a:lnTo>
                    <a:pt x="77042" y="274782"/>
                  </a:lnTo>
                  <a:lnTo>
                    <a:pt x="89548" y="331054"/>
                  </a:lnTo>
                  <a:lnTo>
                    <a:pt x="109974" y="383692"/>
                  </a:lnTo>
                  <a:lnTo>
                    <a:pt x="126745" y="437246"/>
                  </a:lnTo>
                  <a:lnTo>
                    <a:pt x="146776" y="493196"/>
                  </a:lnTo>
                  <a:lnTo>
                    <a:pt x="190450" y="5832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038"/>
            <p:cNvSpPr/>
            <p:nvPr>
              <p:custDataLst>
                <p:tags r:id="rId14"/>
              </p:custDataLst>
            </p:nvPr>
          </p:nvSpPr>
          <p:spPr>
            <a:xfrm>
              <a:off x="3250063" y="4928797"/>
              <a:ext cx="355874" cy="552071"/>
            </a:xfrm>
            <a:custGeom>
              <a:avLst/>
              <a:gdLst/>
              <a:ahLst/>
              <a:cxnLst/>
              <a:rect l="0" t="0" r="0" b="0"/>
              <a:pathLst>
                <a:path w="355874" h="552071">
                  <a:moveTo>
                    <a:pt x="35206" y="0"/>
                  </a:moveTo>
                  <a:lnTo>
                    <a:pt x="35206" y="0"/>
                  </a:lnTo>
                  <a:lnTo>
                    <a:pt x="28887" y="0"/>
                  </a:lnTo>
                  <a:lnTo>
                    <a:pt x="27026" y="1322"/>
                  </a:lnTo>
                  <a:lnTo>
                    <a:pt x="25785" y="3526"/>
                  </a:lnTo>
                  <a:lnTo>
                    <a:pt x="24406" y="12148"/>
                  </a:lnTo>
                  <a:lnTo>
                    <a:pt x="17129" y="61115"/>
                  </a:lnTo>
                  <a:lnTo>
                    <a:pt x="12532" y="114301"/>
                  </a:lnTo>
                  <a:lnTo>
                    <a:pt x="8097" y="160077"/>
                  </a:lnTo>
                  <a:lnTo>
                    <a:pt x="2045" y="207462"/>
                  </a:lnTo>
                  <a:lnTo>
                    <a:pt x="0" y="263760"/>
                  </a:lnTo>
                  <a:lnTo>
                    <a:pt x="5965" y="310777"/>
                  </a:lnTo>
                  <a:lnTo>
                    <a:pt x="19829" y="360044"/>
                  </a:lnTo>
                  <a:lnTo>
                    <a:pt x="38831" y="417977"/>
                  </a:lnTo>
                  <a:lnTo>
                    <a:pt x="60087" y="457573"/>
                  </a:lnTo>
                  <a:lnTo>
                    <a:pt x="86664" y="486059"/>
                  </a:lnTo>
                  <a:lnTo>
                    <a:pt x="141518" y="526124"/>
                  </a:lnTo>
                  <a:lnTo>
                    <a:pt x="191668" y="550782"/>
                  </a:lnTo>
                  <a:lnTo>
                    <a:pt x="214518" y="552070"/>
                  </a:lnTo>
                  <a:lnTo>
                    <a:pt x="257009" y="545496"/>
                  </a:lnTo>
                  <a:lnTo>
                    <a:pt x="295039" y="521766"/>
                  </a:lnTo>
                  <a:lnTo>
                    <a:pt x="316751" y="499348"/>
                  </a:lnTo>
                  <a:lnTo>
                    <a:pt x="326981" y="481157"/>
                  </a:lnTo>
                  <a:lnTo>
                    <a:pt x="344325" y="426371"/>
                  </a:lnTo>
                  <a:lnTo>
                    <a:pt x="354169" y="377244"/>
                  </a:lnTo>
                  <a:lnTo>
                    <a:pt x="355873" y="331470"/>
                  </a:lnTo>
                  <a:lnTo>
                    <a:pt x="343741" y="282344"/>
                  </a:lnTo>
                  <a:lnTo>
                    <a:pt x="332304" y="226530"/>
                  </a:lnTo>
                  <a:lnTo>
                    <a:pt x="314420" y="184094"/>
                  </a:lnTo>
                  <a:lnTo>
                    <a:pt x="276909" y="129836"/>
                  </a:lnTo>
                  <a:lnTo>
                    <a:pt x="233989" y="80696"/>
                  </a:lnTo>
                  <a:lnTo>
                    <a:pt x="212167" y="60993"/>
                  </a:lnTo>
                  <a:lnTo>
                    <a:pt x="160348" y="26662"/>
                  </a:lnTo>
                  <a:lnTo>
                    <a:pt x="139760" y="18463"/>
                  </a:lnTo>
                  <a:lnTo>
                    <a:pt x="82479" y="5909"/>
                  </a:lnTo>
                  <a:lnTo>
                    <a:pt x="23303" y="23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039"/>
            <p:cNvSpPr/>
            <p:nvPr>
              <p:custDataLst>
                <p:tags r:id="rId15"/>
              </p:custDataLst>
            </p:nvPr>
          </p:nvSpPr>
          <p:spPr>
            <a:xfrm>
              <a:off x="3535235" y="4928797"/>
              <a:ext cx="368325" cy="545284"/>
            </a:xfrm>
            <a:custGeom>
              <a:avLst/>
              <a:gdLst/>
              <a:ahLst/>
              <a:cxnLst/>
              <a:rect l="0" t="0" r="0" b="0"/>
              <a:pathLst>
                <a:path w="368325" h="545284">
                  <a:moveTo>
                    <a:pt x="47613" y="47612"/>
                  </a:moveTo>
                  <a:lnTo>
                    <a:pt x="47613" y="47612"/>
                  </a:lnTo>
                  <a:lnTo>
                    <a:pt x="47613" y="53931"/>
                  </a:lnTo>
                  <a:lnTo>
                    <a:pt x="44086" y="60560"/>
                  </a:lnTo>
                  <a:lnTo>
                    <a:pt x="38110" y="70561"/>
                  </a:lnTo>
                  <a:lnTo>
                    <a:pt x="19633" y="120485"/>
                  </a:lnTo>
                  <a:lnTo>
                    <a:pt x="14194" y="167810"/>
                  </a:lnTo>
                  <a:lnTo>
                    <a:pt x="6263" y="217394"/>
                  </a:lnTo>
                  <a:lnTo>
                    <a:pt x="1856" y="265591"/>
                  </a:lnTo>
                  <a:lnTo>
                    <a:pt x="8547" y="312911"/>
                  </a:lnTo>
                  <a:lnTo>
                    <a:pt x="18294" y="370459"/>
                  </a:lnTo>
                  <a:lnTo>
                    <a:pt x="38589" y="420132"/>
                  </a:lnTo>
                  <a:lnTo>
                    <a:pt x="81742" y="473063"/>
                  </a:lnTo>
                  <a:lnTo>
                    <a:pt x="121071" y="507263"/>
                  </a:lnTo>
                  <a:lnTo>
                    <a:pt x="173905" y="536845"/>
                  </a:lnTo>
                  <a:lnTo>
                    <a:pt x="206415" y="544374"/>
                  </a:lnTo>
                  <a:lnTo>
                    <a:pt x="247055" y="545283"/>
                  </a:lnTo>
                  <a:lnTo>
                    <a:pt x="282168" y="537764"/>
                  </a:lnTo>
                  <a:lnTo>
                    <a:pt x="324581" y="513209"/>
                  </a:lnTo>
                  <a:lnTo>
                    <a:pt x="351722" y="484909"/>
                  </a:lnTo>
                  <a:lnTo>
                    <a:pt x="361320" y="466363"/>
                  </a:lnTo>
                  <a:lnTo>
                    <a:pt x="366723" y="433997"/>
                  </a:lnTo>
                  <a:lnTo>
                    <a:pt x="368324" y="387375"/>
                  </a:lnTo>
                  <a:lnTo>
                    <a:pt x="365271" y="338733"/>
                  </a:lnTo>
                  <a:lnTo>
                    <a:pt x="346072" y="280432"/>
                  </a:lnTo>
                  <a:lnTo>
                    <a:pt x="324988" y="227475"/>
                  </a:lnTo>
                  <a:lnTo>
                    <a:pt x="289508" y="172539"/>
                  </a:lnTo>
                  <a:lnTo>
                    <a:pt x="237823" y="118912"/>
                  </a:lnTo>
                  <a:lnTo>
                    <a:pt x="182501" y="69795"/>
                  </a:lnTo>
                  <a:lnTo>
                    <a:pt x="123994" y="38500"/>
                  </a:lnTo>
                  <a:lnTo>
                    <a:pt x="70505" y="162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040"/>
            <p:cNvSpPr/>
            <p:nvPr>
              <p:custDataLst>
                <p:tags r:id="rId16"/>
              </p:custDataLst>
            </p:nvPr>
          </p:nvSpPr>
          <p:spPr>
            <a:xfrm>
              <a:off x="3608722" y="4728988"/>
              <a:ext cx="243543" cy="256796"/>
            </a:xfrm>
            <a:custGeom>
              <a:avLst/>
              <a:gdLst/>
              <a:ahLst/>
              <a:cxnLst/>
              <a:rect l="0" t="0" r="0" b="0"/>
              <a:pathLst>
                <a:path w="243543" h="256796">
                  <a:moveTo>
                    <a:pt x="116964" y="33165"/>
                  </a:moveTo>
                  <a:lnTo>
                    <a:pt x="116964" y="33165"/>
                  </a:lnTo>
                  <a:lnTo>
                    <a:pt x="73580" y="22916"/>
                  </a:lnTo>
                  <a:lnTo>
                    <a:pt x="49590" y="28071"/>
                  </a:lnTo>
                  <a:lnTo>
                    <a:pt x="25729" y="44294"/>
                  </a:lnTo>
                  <a:lnTo>
                    <a:pt x="16899" y="54863"/>
                  </a:lnTo>
                  <a:lnTo>
                    <a:pt x="4912" y="78745"/>
                  </a:lnTo>
                  <a:lnTo>
                    <a:pt x="0" y="113827"/>
                  </a:lnTo>
                  <a:lnTo>
                    <a:pt x="4864" y="145089"/>
                  </a:lnTo>
                  <a:lnTo>
                    <a:pt x="22129" y="193387"/>
                  </a:lnTo>
                  <a:lnTo>
                    <a:pt x="32493" y="206212"/>
                  </a:lnTo>
                  <a:lnTo>
                    <a:pt x="60634" y="226982"/>
                  </a:lnTo>
                  <a:lnTo>
                    <a:pt x="111064" y="250788"/>
                  </a:lnTo>
                  <a:lnTo>
                    <a:pt x="142549" y="256795"/>
                  </a:lnTo>
                  <a:lnTo>
                    <a:pt x="194269" y="249322"/>
                  </a:lnTo>
                  <a:lnTo>
                    <a:pt x="209956" y="242535"/>
                  </a:lnTo>
                  <a:lnTo>
                    <a:pt x="232542" y="218640"/>
                  </a:lnTo>
                  <a:lnTo>
                    <a:pt x="241073" y="197597"/>
                  </a:lnTo>
                  <a:lnTo>
                    <a:pt x="243542" y="175020"/>
                  </a:lnTo>
                  <a:lnTo>
                    <a:pt x="234351" y="131723"/>
                  </a:lnTo>
                  <a:lnTo>
                    <a:pt x="226006" y="114000"/>
                  </a:lnTo>
                  <a:lnTo>
                    <a:pt x="178558" y="59342"/>
                  </a:lnTo>
                  <a:lnTo>
                    <a:pt x="122168" y="14800"/>
                  </a:lnTo>
                  <a:lnTo>
                    <a:pt x="107815" y="6046"/>
                  </a:lnTo>
                  <a:lnTo>
                    <a:pt x="78543" y="0"/>
                  </a:lnTo>
                  <a:lnTo>
                    <a:pt x="45545" y="9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041"/>
            <p:cNvSpPr/>
            <p:nvPr>
              <p:custDataLst>
                <p:tags r:id="rId17"/>
              </p:custDataLst>
            </p:nvPr>
          </p:nvSpPr>
          <p:spPr>
            <a:xfrm>
              <a:off x="3904233" y="4803446"/>
              <a:ext cx="95226" cy="672897"/>
            </a:xfrm>
            <a:custGeom>
              <a:avLst/>
              <a:gdLst/>
              <a:ahLst/>
              <a:cxnLst/>
              <a:rect l="0" t="0" r="0" b="0"/>
              <a:pathLst>
                <a:path w="95226" h="672897">
                  <a:moveTo>
                    <a:pt x="95225" y="6319"/>
                  </a:moveTo>
                  <a:lnTo>
                    <a:pt x="95225" y="6319"/>
                  </a:lnTo>
                  <a:lnTo>
                    <a:pt x="95225" y="0"/>
                  </a:lnTo>
                  <a:lnTo>
                    <a:pt x="93903" y="14525"/>
                  </a:lnTo>
                  <a:lnTo>
                    <a:pt x="74922" y="62239"/>
                  </a:lnTo>
                  <a:lnTo>
                    <a:pt x="64668" y="109002"/>
                  </a:lnTo>
                  <a:lnTo>
                    <a:pt x="57007" y="165815"/>
                  </a:lnTo>
                  <a:lnTo>
                    <a:pt x="50396" y="205232"/>
                  </a:lnTo>
                  <a:lnTo>
                    <a:pt x="44910" y="251739"/>
                  </a:lnTo>
                  <a:lnTo>
                    <a:pt x="38436" y="297702"/>
                  </a:lnTo>
                  <a:lnTo>
                    <a:pt x="32990" y="346148"/>
                  </a:lnTo>
                  <a:lnTo>
                    <a:pt x="23693" y="402140"/>
                  </a:lnTo>
                  <a:lnTo>
                    <a:pt x="14624" y="454385"/>
                  </a:lnTo>
                  <a:lnTo>
                    <a:pt x="12709" y="504991"/>
                  </a:lnTo>
                  <a:lnTo>
                    <a:pt x="8615" y="553491"/>
                  </a:lnTo>
                  <a:lnTo>
                    <a:pt x="1701" y="604636"/>
                  </a:lnTo>
                  <a:lnTo>
                    <a:pt x="224" y="657882"/>
                  </a:lnTo>
                  <a:lnTo>
                    <a:pt x="0" y="6728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042"/>
            <p:cNvSpPr/>
            <p:nvPr>
              <p:custDataLst>
                <p:tags r:id="rId18"/>
              </p:custDataLst>
            </p:nvPr>
          </p:nvSpPr>
          <p:spPr>
            <a:xfrm>
              <a:off x="3933574" y="5262085"/>
              <a:ext cx="206763" cy="354526"/>
            </a:xfrm>
            <a:custGeom>
              <a:avLst/>
              <a:gdLst/>
              <a:ahLst/>
              <a:cxnLst/>
              <a:rect l="0" t="0" r="0" b="0"/>
              <a:pathLst>
                <a:path w="206763" h="354526">
                  <a:moveTo>
                    <a:pt x="65884" y="0"/>
                  </a:moveTo>
                  <a:lnTo>
                    <a:pt x="65884" y="0"/>
                  </a:lnTo>
                  <a:lnTo>
                    <a:pt x="37401" y="50109"/>
                  </a:lnTo>
                  <a:lnTo>
                    <a:pt x="14733" y="107457"/>
                  </a:lnTo>
                  <a:lnTo>
                    <a:pt x="3943" y="157266"/>
                  </a:lnTo>
                  <a:lnTo>
                    <a:pt x="0" y="180992"/>
                  </a:lnTo>
                  <a:lnTo>
                    <a:pt x="5269" y="235821"/>
                  </a:lnTo>
                  <a:lnTo>
                    <a:pt x="12361" y="264732"/>
                  </a:lnTo>
                  <a:lnTo>
                    <a:pt x="44569" y="316972"/>
                  </a:lnTo>
                  <a:lnTo>
                    <a:pt x="60378" y="329563"/>
                  </a:lnTo>
                  <a:lnTo>
                    <a:pt x="97978" y="351313"/>
                  </a:lnTo>
                  <a:lnTo>
                    <a:pt x="117180" y="354525"/>
                  </a:lnTo>
                  <a:lnTo>
                    <a:pt x="150297" y="350014"/>
                  </a:lnTo>
                  <a:lnTo>
                    <a:pt x="178920" y="333982"/>
                  </a:lnTo>
                  <a:lnTo>
                    <a:pt x="192390" y="316404"/>
                  </a:lnTo>
                  <a:lnTo>
                    <a:pt x="205496" y="285426"/>
                  </a:lnTo>
                  <a:lnTo>
                    <a:pt x="206762" y="239385"/>
                  </a:lnTo>
                  <a:lnTo>
                    <a:pt x="192070" y="185040"/>
                  </a:lnTo>
                  <a:lnTo>
                    <a:pt x="159961" y="130222"/>
                  </a:lnTo>
                  <a:lnTo>
                    <a:pt x="115742" y="74387"/>
                  </a:lnTo>
                  <a:lnTo>
                    <a:pt x="99467" y="57603"/>
                  </a:lnTo>
                  <a:lnTo>
                    <a:pt x="83455" y="52053"/>
                  </a:lnTo>
                  <a:lnTo>
                    <a:pt x="47165" y="48490"/>
                  </a:lnTo>
                  <a:lnTo>
                    <a:pt x="34199" y="51529"/>
                  </a:lnTo>
                  <a:lnTo>
                    <a:pt x="28890" y="54192"/>
                  </a:lnTo>
                  <a:lnTo>
                    <a:pt x="6368" y="83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043"/>
            <p:cNvSpPr/>
            <p:nvPr>
              <p:custDataLst>
                <p:tags r:id="rId19"/>
              </p:custDataLst>
            </p:nvPr>
          </p:nvSpPr>
          <p:spPr>
            <a:xfrm>
              <a:off x="4118490" y="5107608"/>
              <a:ext cx="368998" cy="59253"/>
            </a:xfrm>
            <a:custGeom>
              <a:avLst/>
              <a:gdLst/>
              <a:ahLst/>
              <a:cxnLst/>
              <a:rect l="0" t="0" r="0" b="0"/>
              <a:pathLst>
                <a:path w="368998" h="59253">
                  <a:moveTo>
                    <a:pt x="0" y="59252"/>
                  </a:moveTo>
                  <a:lnTo>
                    <a:pt x="0" y="59252"/>
                  </a:lnTo>
                  <a:lnTo>
                    <a:pt x="0" y="52933"/>
                  </a:lnTo>
                  <a:lnTo>
                    <a:pt x="7053" y="46304"/>
                  </a:lnTo>
                  <a:lnTo>
                    <a:pt x="41928" y="20515"/>
                  </a:lnTo>
                  <a:lnTo>
                    <a:pt x="96044" y="6488"/>
                  </a:lnTo>
                  <a:lnTo>
                    <a:pt x="152481" y="626"/>
                  </a:lnTo>
                  <a:lnTo>
                    <a:pt x="201684" y="0"/>
                  </a:lnTo>
                  <a:lnTo>
                    <a:pt x="232475" y="2498"/>
                  </a:lnTo>
                  <a:lnTo>
                    <a:pt x="284204" y="20249"/>
                  </a:lnTo>
                  <a:lnTo>
                    <a:pt x="368997" y="592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044"/>
            <p:cNvSpPr/>
            <p:nvPr>
              <p:custDataLst>
                <p:tags r:id="rId20"/>
              </p:custDataLst>
            </p:nvPr>
          </p:nvSpPr>
          <p:spPr>
            <a:xfrm>
              <a:off x="4154199" y="5345407"/>
              <a:ext cx="273774" cy="47247"/>
            </a:xfrm>
            <a:custGeom>
              <a:avLst/>
              <a:gdLst/>
              <a:ahLst/>
              <a:cxnLst/>
              <a:rect l="0" t="0" r="0" b="0"/>
              <a:pathLst>
                <a:path w="273774" h="47247">
                  <a:moveTo>
                    <a:pt x="0" y="0"/>
                  </a:moveTo>
                  <a:lnTo>
                    <a:pt x="0" y="0"/>
                  </a:lnTo>
                  <a:lnTo>
                    <a:pt x="22886" y="22886"/>
                  </a:lnTo>
                  <a:lnTo>
                    <a:pt x="57186" y="38229"/>
                  </a:lnTo>
                  <a:lnTo>
                    <a:pt x="114849" y="45759"/>
                  </a:lnTo>
                  <a:lnTo>
                    <a:pt x="169345" y="47246"/>
                  </a:lnTo>
                  <a:lnTo>
                    <a:pt x="227348" y="46242"/>
                  </a:lnTo>
                  <a:lnTo>
                    <a:pt x="273773" y="357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228"/>
          <p:cNvGrpSpPr/>
          <p:nvPr/>
        </p:nvGrpSpPr>
        <p:grpSpPr>
          <a:xfrm>
            <a:off x="4719306" y="4669976"/>
            <a:ext cx="1714317" cy="1422352"/>
            <a:chOff x="4719306" y="4669976"/>
            <a:chExt cx="1714317" cy="1422352"/>
          </a:xfrm>
        </p:grpSpPr>
        <p:sp>
          <p:nvSpPr>
            <p:cNvPr id="194" name="SMARTInkShape-1045"/>
            <p:cNvSpPr/>
            <p:nvPr>
              <p:custDataLst>
                <p:tags r:id="rId3"/>
              </p:custDataLst>
            </p:nvPr>
          </p:nvSpPr>
          <p:spPr>
            <a:xfrm>
              <a:off x="4719306" y="4883078"/>
              <a:ext cx="607722" cy="1176519"/>
            </a:xfrm>
            <a:custGeom>
              <a:avLst/>
              <a:gdLst/>
              <a:ahLst/>
              <a:cxnLst/>
              <a:rect l="0" t="0" r="0" b="0"/>
              <a:pathLst>
                <a:path w="607722" h="1176519">
                  <a:moveTo>
                    <a:pt x="601402" y="414716"/>
                  </a:moveTo>
                  <a:lnTo>
                    <a:pt x="601402" y="414716"/>
                  </a:lnTo>
                  <a:lnTo>
                    <a:pt x="604928" y="358810"/>
                  </a:lnTo>
                  <a:lnTo>
                    <a:pt x="607721" y="349671"/>
                  </a:lnTo>
                  <a:lnTo>
                    <a:pt x="607296" y="328937"/>
                  </a:lnTo>
                  <a:lnTo>
                    <a:pt x="600855" y="271555"/>
                  </a:lnTo>
                  <a:lnTo>
                    <a:pt x="592129" y="238719"/>
                  </a:lnTo>
                  <a:lnTo>
                    <a:pt x="562087" y="184599"/>
                  </a:lnTo>
                  <a:lnTo>
                    <a:pt x="520182" y="125500"/>
                  </a:lnTo>
                  <a:lnTo>
                    <a:pt x="481757" y="91554"/>
                  </a:lnTo>
                  <a:lnTo>
                    <a:pt x="429762" y="53950"/>
                  </a:lnTo>
                  <a:lnTo>
                    <a:pt x="382631" y="31131"/>
                  </a:lnTo>
                  <a:lnTo>
                    <a:pt x="334668" y="12741"/>
                  </a:lnTo>
                  <a:lnTo>
                    <a:pt x="278174" y="997"/>
                  </a:lnTo>
                  <a:lnTo>
                    <a:pt x="222537" y="0"/>
                  </a:lnTo>
                  <a:lnTo>
                    <a:pt x="167657" y="11167"/>
                  </a:lnTo>
                  <a:lnTo>
                    <a:pt x="124243" y="32428"/>
                  </a:lnTo>
                  <a:lnTo>
                    <a:pt x="69151" y="75760"/>
                  </a:lnTo>
                  <a:lnTo>
                    <a:pt x="60085" y="81617"/>
                  </a:lnTo>
                  <a:lnTo>
                    <a:pt x="27852" y="126384"/>
                  </a:lnTo>
                  <a:lnTo>
                    <a:pt x="16729" y="145935"/>
                  </a:lnTo>
                  <a:lnTo>
                    <a:pt x="6993" y="199046"/>
                  </a:lnTo>
                  <a:lnTo>
                    <a:pt x="0" y="242216"/>
                  </a:lnTo>
                  <a:lnTo>
                    <a:pt x="8146" y="292422"/>
                  </a:lnTo>
                  <a:lnTo>
                    <a:pt x="22238" y="338803"/>
                  </a:lnTo>
                  <a:lnTo>
                    <a:pt x="50183" y="392719"/>
                  </a:lnTo>
                  <a:lnTo>
                    <a:pt x="92298" y="450300"/>
                  </a:lnTo>
                  <a:lnTo>
                    <a:pt x="109296" y="466240"/>
                  </a:lnTo>
                  <a:lnTo>
                    <a:pt x="165771" y="505966"/>
                  </a:lnTo>
                  <a:lnTo>
                    <a:pt x="202685" y="528211"/>
                  </a:lnTo>
                  <a:lnTo>
                    <a:pt x="254436" y="549412"/>
                  </a:lnTo>
                  <a:lnTo>
                    <a:pt x="289336" y="555142"/>
                  </a:lnTo>
                  <a:lnTo>
                    <a:pt x="347202" y="547575"/>
                  </a:lnTo>
                  <a:lnTo>
                    <a:pt x="398212" y="529817"/>
                  </a:lnTo>
                  <a:lnTo>
                    <a:pt x="433857" y="507549"/>
                  </a:lnTo>
                  <a:lnTo>
                    <a:pt x="462104" y="455490"/>
                  </a:lnTo>
                  <a:lnTo>
                    <a:pt x="491735" y="401912"/>
                  </a:lnTo>
                  <a:lnTo>
                    <a:pt x="503324" y="367660"/>
                  </a:lnTo>
                  <a:lnTo>
                    <a:pt x="506009" y="308466"/>
                  </a:lnTo>
                  <a:lnTo>
                    <a:pt x="506155" y="287294"/>
                  </a:lnTo>
                  <a:lnTo>
                    <a:pt x="504839" y="286123"/>
                  </a:lnTo>
                  <a:lnTo>
                    <a:pt x="499851" y="284822"/>
                  </a:lnTo>
                  <a:lnTo>
                    <a:pt x="497992" y="288443"/>
                  </a:lnTo>
                  <a:lnTo>
                    <a:pt x="486419" y="342107"/>
                  </a:lnTo>
                  <a:lnTo>
                    <a:pt x="482903" y="388827"/>
                  </a:lnTo>
                  <a:lnTo>
                    <a:pt x="482528" y="438640"/>
                  </a:lnTo>
                  <a:lnTo>
                    <a:pt x="474221" y="490175"/>
                  </a:lnTo>
                  <a:lnTo>
                    <a:pt x="472902" y="542587"/>
                  </a:lnTo>
                  <a:lnTo>
                    <a:pt x="477280" y="585289"/>
                  </a:lnTo>
                  <a:lnTo>
                    <a:pt x="480862" y="634986"/>
                  </a:lnTo>
                  <a:lnTo>
                    <a:pt x="481923" y="693797"/>
                  </a:lnTo>
                  <a:lnTo>
                    <a:pt x="485698" y="738460"/>
                  </a:lnTo>
                  <a:lnTo>
                    <a:pt x="491733" y="797639"/>
                  </a:lnTo>
                  <a:lnTo>
                    <a:pt x="493521" y="850882"/>
                  </a:lnTo>
                  <a:lnTo>
                    <a:pt x="497577" y="906335"/>
                  </a:lnTo>
                  <a:lnTo>
                    <a:pt x="503629" y="958476"/>
                  </a:lnTo>
                  <a:lnTo>
                    <a:pt x="508949" y="1017129"/>
                  </a:lnTo>
                  <a:lnTo>
                    <a:pt x="518901" y="1068012"/>
                  </a:lnTo>
                  <a:lnTo>
                    <a:pt x="529846" y="1122699"/>
                  </a:lnTo>
                  <a:lnTo>
                    <a:pt x="553789" y="11765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046"/>
            <p:cNvSpPr/>
            <p:nvPr>
              <p:custDataLst>
                <p:tags r:id="rId4"/>
              </p:custDataLst>
            </p:nvPr>
          </p:nvSpPr>
          <p:spPr>
            <a:xfrm>
              <a:off x="5213579" y="5050688"/>
              <a:ext cx="604610" cy="896065"/>
            </a:xfrm>
            <a:custGeom>
              <a:avLst/>
              <a:gdLst/>
              <a:ahLst/>
              <a:cxnLst/>
              <a:rect l="0" t="0" r="0" b="0"/>
              <a:pathLst>
                <a:path w="604610" h="896065">
                  <a:moveTo>
                    <a:pt x="130935" y="151881"/>
                  </a:moveTo>
                  <a:lnTo>
                    <a:pt x="130935" y="151881"/>
                  </a:lnTo>
                  <a:lnTo>
                    <a:pt x="121513" y="200147"/>
                  </a:lnTo>
                  <a:lnTo>
                    <a:pt x="113203" y="253555"/>
                  </a:lnTo>
                  <a:lnTo>
                    <a:pt x="107006" y="300009"/>
                  </a:lnTo>
                  <a:lnTo>
                    <a:pt x="99304" y="350218"/>
                  </a:lnTo>
                  <a:lnTo>
                    <a:pt x="96434" y="403008"/>
                  </a:lnTo>
                  <a:lnTo>
                    <a:pt x="95464" y="460662"/>
                  </a:lnTo>
                  <a:lnTo>
                    <a:pt x="95331" y="500728"/>
                  </a:lnTo>
                  <a:lnTo>
                    <a:pt x="96579" y="556496"/>
                  </a:lnTo>
                  <a:lnTo>
                    <a:pt x="108180" y="604575"/>
                  </a:lnTo>
                  <a:lnTo>
                    <a:pt x="119343" y="647075"/>
                  </a:lnTo>
                  <a:lnTo>
                    <a:pt x="134554" y="698022"/>
                  </a:lnTo>
                  <a:lnTo>
                    <a:pt x="155813" y="739569"/>
                  </a:lnTo>
                  <a:lnTo>
                    <a:pt x="204062" y="796557"/>
                  </a:lnTo>
                  <a:lnTo>
                    <a:pt x="239892" y="837391"/>
                  </a:lnTo>
                  <a:lnTo>
                    <a:pt x="291670" y="872700"/>
                  </a:lnTo>
                  <a:lnTo>
                    <a:pt x="313469" y="882243"/>
                  </a:lnTo>
                  <a:lnTo>
                    <a:pt x="370569" y="891895"/>
                  </a:lnTo>
                  <a:lnTo>
                    <a:pt x="398793" y="896064"/>
                  </a:lnTo>
                  <a:lnTo>
                    <a:pt x="453370" y="884633"/>
                  </a:lnTo>
                  <a:lnTo>
                    <a:pt x="505675" y="861606"/>
                  </a:lnTo>
                  <a:lnTo>
                    <a:pt x="550391" y="826115"/>
                  </a:lnTo>
                  <a:lnTo>
                    <a:pt x="571460" y="799712"/>
                  </a:lnTo>
                  <a:lnTo>
                    <a:pt x="586079" y="756180"/>
                  </a:lnTo>
                  <a:lnTo>
                    <a:pt x="598786" y="701400"/>
                  </a:lnTo>
                  <a:lnTo>
                    <a:pt x="604609" y="655925"/>
                  </a:lnTo>
                  <a:lnTo>
                    <a:pt x="600016" y="598366"/>
                  </a:lnTo>
                  <a:lnTo>
                    <a:pt x="593790" y="553995"/>
                  </a:lnTo>
                  <a:lnTo>
                    <a:pt x="582849" y="494982"/>
                  </a:lnTo>
                  <a:lnTo>
                    <a:pt x="567304" y="439495"/>
                  </a:lnTo>
                  <a:lnTo>
                    <a:pt x="551497" y="390327"/>
                  </a:lnTo>
                  <a:lnTo>
                    <a:pt x="532112" y="342407"/>
                  </a:lnTo>
                  <a:lnTo>
                    <a:pt x="509522" y="294734"/>
                  </a:lnTo>
                  <a:lnTo>
                    <a:pt x="475299" y="238732"/>
                  </a:lnTo>
                  <a:lnTo>
                    <a:pt x="455602" y="208916"/>
                  </a:lnTo>
                  <a:lnTo>
                    <a:pt x="437862" y="178480"/>
                  </a:lnTo>
                  <a:lnTo>
                    <a:pt x="384720" y="120303"/>
                  </a:lnTo>
                  <a:lnTo>
                    <a:pt x="327989" y="65924"/>
                  </a:lnTo>
                  <a:lnTo>
                    <a:pt x="279394" y="41483"/>
                  </a:lnTo>
                  <a:lnTo>
                    <a:pt x="227319" y="16872"/>
                  </a:lnTo>
                  <a:lnTo>
                    <a:pt x="169361" y="0"/>
                  </a:lnTo>
                  <a:lnTo>
                    <a:pt x="111927" y="6938"/>
                  </a:lnTo>
                  <a:lnTo>
                    <a:pt x="70016" y="14946"/>
                  </a:lnTo>
                  <a:lnTo>
                    <a:pt x="41613" y="31806"/>
                  </a:lnTo>
                  <a:lnTo>
                    <a:pt x="31721" y="42526"/>
                  </a:lnTo>
                  <a:lnTo>
                    <a:pt x="0" y="1042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047"/>
            <p:cNvSpPr/>
            <p:nvPr>
              <p:custDataLst>
                <p:tags r:id="rId5"/>
              </p:custDataLst>
            </p:nvPr>
          </p:nvSpPr>
          <p:spPr>
            <a:xfrm>
              <a:off x="5594480" y="4669976"/>
              <a:ext cx="398026" cy="519743"/>
            </a:xfrm>
            <a:custGeom>
              <a:avLst/>
              <a:gdLst/>
              <a:ahLst/>
              <a:cxnLst/>
              <a:rect l="0" t="0" r="0" b="0"/>
              <a:pathLst>
                <a:path w="398026" h="519743">
                  <a:moveTo>
                    <a:pt x="214257" y="68370"/>
                  </a:moveTo>
                  <a:lnTo>
                    <a:pt x="214257" y="68370"/>
                  </a:lnTo>
                  <a:lnTo>
                    <a:pt x="207938" y="62051"/>
                  </a:lnTo>
                  <a:lnTo>
                    <a:pt x="197782" y="58949"/>
                  </a:lnTo>
                  <a:lnTo>
                    <a:pt x="169709" y="56958"/>
                  </a:lnTo>
                  <a:lnTo>
                    <a:pt x="154340" y="63739"/>
                  </a:lnTo>
                  <a:lnTo>
                    <a:pt x="129239" y="83326"/>
                  </a:lnTo>
                  <a:lnTo>
                    <a:pt x="103364" y="118937"/>
                  </a:lnTo>
                  <a:lnTo>
                    <a:pt x="79904" y="169569"/>
                  </a:lnTo>
                  <a:lnTo>
                    <a:pt x="63592" y="221891"/>
                  </a:lnTo>
                  <a:lnTo>
                    <a:pt x="51161" y="279643"/>
                  </a:lnTo>
                  <a:lnTo>
                    <a:pt x="48314" y="335969"/>
                  </a:lnTo>
                  <a:lnTo>
                    <a:pt x="57254" y="387214"/>
                  </a:lnTo>
                  <a:lnTo>
                    <a:pt x="69280" y="415601"/>
                  </a:lnTo>
                  <a:lnTo>
                    <a:pt x="110243" y="463271"/>
                  </a:lnTo>
                  <a:lnTo>
                    <a:pt x="150080" y="491186"/>
                  </a:lnTo>
                  <a:lnTo>
                    <a:pt x="206968" y="513491"/>
                  </a:lnTo>
                  <a:lnTo>
                    <a:pt x="258982" y="519742"/>
                  </a:lnTo>
                  <a:lnTo>
                    <a:pt x="296723" y="514090"/>
                  </a:lnTo>
                  <a:lnTo>
                    <a:pt x="320397" y="504039"/>
                  </a:lnTo>
                  <a:lnTo>
                    <a:pt x="357928" y="477969"/>
                  </a:lnTo>
                  <a:lnTo>
                    <a:pt x="375540" y="458058"/>
                  </a:lnTo>
                  <a:lnTo>
                    <a:pt x="385131" y="435983"/>
                  </a:lnTo>
                  <a:lnTo>
                    <a:pt x="397607" y="383163"/>
                  </a:lnTo>
                  <a:lnTo>
                    <a:pt x="398025" y="359932"/>
                  </a:lnTo>
                  <a:lnTo>
                    <a:pt x="393835" y="304510"/>
                  </a:lnTo>
                  <a:lnTo>
                    <a:pt x="382682" y="271633"/>
                  </a:lnTo>
                  <a:lnTo>
                    <a:pt x="355830" y="213739"/>
                  </a:lnTo>
                  <a:lnTo>
                    <a:pt x="320107" y="157237"/>
                  </a:lnTo>
                  <a:lnTo>
                    <a:pt x="279153" y="110808"/>
                  </a:lnTo>
                  <a:lnTo>
                    <a:pt x="224468" y="56276"/>
                  </a:lnTo>
                  <a:lnTo>
                    <a:pt x="170177" y="23394"/>
                  </a:lnTo>
                  <a:lnTo>
                    <a:pt x="117015" y="7242"/>
                  </a:lnTo>
                  <a:lnTo>
                    <a:pt x="79198" y="0"/>
                  </a:lnTo>
                  <a:lnTo>
                    <a:pt x="51070" y="952"/>
                  </a:lnTo>
                  <a:lnTo>
                    <a:pt x="0" y="445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048"/>
            <p:cNvSpPr/>
            <p:nvPr>
              <p:custDataLst>
                <p:tags r:id="rId6"/>
              </p:custDataLst>
            </p:nvPr>
          </p:nvSpPr>
          <p:spPr>
            <a:xfrm>
              <a:off x="6034897" y="4702637"/>
              <a:ext cx="117383" cy="1297444"/>
            </a:xfrm>
            <a:custGeom>
              <a:avLst/>
              <a:gdLst/>
              <a:ahLst/>
              <a:cxnLst/>
              <a:rect l="0" t="0" r="0" b="0"/>
              <a:pathLst>
                <a:path w="117383" h="1297444">
                  <a:moveTo>
                    <a:pt x="107128" y="0"/>
                  </a:moveTo>
                  <a:lnTo>
                    <a:pt x="107128" y="0"/>
                  </a:lnTo>
                  <a:lnTo>
                    <a:pt x="113447" y="6319"/>
                  </a:lnTo>
                  <a:lnTo>
                    <a:pt x="117376" y="29206"/>
                  </a:lnTo>
                  <a:lnTo>
                    <a:pt x="117382" y="83311"/>
                  </a:lnTo>
                  <a:lnTo>
                    <a:pt x="109431" y="137250"/>
                  </a:lnTo>
                  <a:lnTo>
                    <a:pt x="100022" y="191146"/>
                  </a:lnTo>
                  <a:lnTo>
                    <a:pt x="89537" y="250319"/>
                  </a:lnTo>
                  <a:lnTo>
                    <a:pt x="83226" y="305829"/>
                  </a:lnTo>
                  <a:lnTo>
                    <a:pt x="74143" y="359900"/>
                  </a:lnTo>
                  <a:lnTo>
                    <a:pt x="68699" y="405538"/>
                  </a:lnTo>
                  <a:lnTo>
                    <a:pt x="55010" y="462035"/>
                  </a:lnTo>
                  <a:lnTo>
                    <a:pt x="49804" y="511922"/>
                  </a:lnTo>
                  <a:lnTo>
                    <a:pt x="48262" y="562266"/>
                  </a:lnTo>
                  <a:lnTo>
                    <a:pt x="41486" y="610688"/>
                  </a:lnTo>
                  <a:lnTo>
                    <a:pt x="37421" y="658540"/>
                  </a:lnTo>
                  <a:lnTo>
                    <a:pt x="29897" y="706224"/>
                  </a:lnTo>
                  <a:lnTo>
                    <a:pt x="25611" y="753857"/>
                  </a:lnTo>
                  <a:lnTo>
                    <a:pt x="18022" y="801476"/>
                  </a:lnTo>
                  <a:lnTo>
                    <a:pt x="13716" y="849090"/>
                  </a:lnTo>
                  <a:lnTo>
                    <a:pt x="12440" y="896703"/>
                  </a:lnTo>
                  <a:lnTo>
                    <a:pt x="12062" y="944317"/>
                  </a:lnTo>
                  <a:lnTo>
                    <a:pt x="3754" y="998297"/>
                  </a:lnTo>
                  <a:lnTo>
                    <a:pt x="741" y="1057748"/>
                  </a:lnTo>
                  <a:lnTo>
                    <a:pt x="329" y="1098332"/>
                  </a:lnTo>
                  <a:lnTo>
                    <a:pt x="97" y="1154390"/>
                  </a:lnTo>
                  <a:lnTo>
                    <a:pt x="19" y="1206094"/>
                  </a:lnTo>
                  <a:lnTo>
                    <a:pt x="3" y="1260148"/>
                  </a:lnTo>
                  <a:lnTo>
                    <a:pt x="0" y="12974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049"/>
            <p:cNvSpPr/>
            <p:nvPr>
              <p:custDataLst>
                <p:tags r:id="rId7"/>
              </p:custDataLst>
            </p:nvPr>
          </p:nvSpPr>
          <p:spPr>
            <a:xfrm>
              <a:off x="6118683" y="5523954"/>
              <a:ext cx="314940" cy="568374"/>
            </a:xfrm>
            <a:custGeom>
              <a:avLst/>
              <a:gdLst/>
              <a:ahLst/>
              <a:cxnLst/>
              <a:rect l="0" t="0" r="0" b="0"/>
              <a:pathLst>
                <a:path w="314940" h="568374">
                  <a:moveTo>
                    <a:pt x="82858" y="0"/>
                  </a:moveTo>
                  <a:lnTo>
                    <a:pt x="82858" y="0"/>
                  </a:lnTo>
                  <a:lnTo>
                    <a:pt x="82858" y="6319"/>
                  </a:lnTo>
                  <a:lnTo>
                    <a:pt x="47574" y="65812"/>
                  </a:lnTo>
                  <a:lnTo>
                    <a:pt x="39402" y="80830"/>
                  </a:lnTo>
                  <a:lnTo>
                    <a:pt x="19399" y="135930"/>
                  </a:lnTo>
                  <a:lnTo>
                    <a:pt x="4831" y="190359"/>
                  </a:lnTo>
                  <a:lnTo>
                    <a:pt x="1105" y="241710"/>
                  </a:lnTo>
                  <a:lnTo>
                    <a:pt x="0" y="285874"/>
                  </a:lnTo>
                  <a:lnTo>
                    <a:pt x="2319" y="338343"/>
                  </a:lnTo>
                  <a:lnTo>
                    <a:pt x="17260" y="386661"/>
                  </a:lnTo>
                  <a:lnTo>
                    <a:pt x="38354" y="442730"/>
                  </a:lnTo>
                  <a:lnTo>
                    <a:pt x="63499" y="485188"/>
                  </a:lnTo>
                  <a:lnTo>
                    <a:pt x="94904" y="522443"/>
                  </a:lnTo>
                  <a:lnTo>
                    <a:pt x="141030" y="550718"/>
                  </a:lnTo>
                  <a:lnTo>
                    <a:pt x="189075" y="568373"/>
                  </a:lnTo>
                  <a:lnTo>
                    <a:pt x="217049" y="564150"/>
                  </a:lnTo>
                  <a:lnTo>
                    <a:pt x="244148" y="554523"/>
                  </a:lnTo>
                  <a:lnTo>
                    <a:pt x="268929" y="530656"/>
                  </a:lnTo>
                  <a:lnTo>
                    <a:pt x="298356" y="472006"/>
                  </a:lnTo>
                  <a:lnTo>
                    <a:pt x="310438" y="420254"/>
                  </a:lnTo>
                  <a:lnTo>
                    <a:pt x="314939" y="383843"/>
                  </a:lnTo>
                  <a:lnTo>
                    <a:pt x="312531" y="341209"/>
                  </a:lnTo>
                  <a:lnTo>
                    <a:pt x="303740" y="291549"/>
                  </a:lnTo>
                  <a:lnTo>
                    <a:pt x="286439" y="239069"/>
                  </a:lnTo>
                  <a:lnTo>
                    <a:pt x="255574" y="179775"/>
                  </a:lnTo>
                  <a:lnTo>
                    <a:pt x="216168" y="125544"/>
                  </a:lnTo>
                  <a:lnTo>
                    <a:pt x="166388" y="71990"/>
                  </a:lnTo>
                  <a:lnTo>
                    <a:pt x="135381" y="47782"/>
                  </a:lnTo>
                  <a:lnTo>
                    <a:pt x="35245" y="119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7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94" y="4076699"/>
            <a:ext cx="2062822" cy="33129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 automobile gasoline engine is able to do 225 J of useful work with each stroke of its pistons. If the </a:t>
            </a:r>
            <a:r>
              <a:rPr lang="en-US" sz="4000" dirty="0" smtClean="0"/>
              <a:t>engine </a:t>
            </a:r>
            <a:r>
              <a:rPr lang="en-US" sz="4000" dirty="0"/>
              <a:t>has an efficiency of 29.0 percent, what is the amount of work that must be done on </a:t>
            </a:r>
            <a:r>
              <a:rPr lang="en-US" sz="4000" dirty="0" smtClean="0"/>
              <a:t>the pistons </a:t>
            </a:r>
            <a:r>
              <a:rPr lang="en-US" sz="4000" dirty="0"/>
              <a:t>in the engine?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f.ydcdn.net/1.0.1.44/images/main/piston.jpg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838200"/>
            <a:ext cx="356681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58" name="SMARTInkShape-Group229"/>
          <p:cNvGrpSpPr/>
          <p:nvPr/>
        </p:nvGrpSpPr>
        <p:grpSpPr>
          <a:xfrm>
            <a:off x="8986878" y="679373"/>
            <a:ext cx="1677849" cy="1261635"/>
            <a:chOff x="8986878" y="679373"/>
            <a:chExt cx="1677849" cy="1261635"/>
          </a:xfrm>
        </p:grpSpPr>
        <p:sp>
          <p:nvSpPr>
            <p:cNvPr id="1553" name="SMARTInkShape-1050"/>
            <p:cNvSpPr/>
            <p:nvPr>
              <p:custDataLst>
                <p:tags r:id="rId57"/>
              </p:custDataLst>
            </p:nvPr>
          </p:nvSpPr>
          <p:spPr>
            <a:xfrm>
              <a:off x="10308127" y="788939"/>
              <a:ext cx="345193" cy="57079"/>
            </a:xfrm>
            <a:custGeom>
              <a:avLst/>
              <a:gdLst/>
              <a:ahLst/>
              <a:cxnLst/>
              <a:rect l="0" t="0" r="0" b="0"/>
              <a:pathLst>
                <a:path w="345193" h="57079">
                  <a:moveTo>
                    <a:pt x="0" y="57078"/>
                  </a:moveTo>
                  <a:lnTo>
                    <a:pt x="0" y="57078"/>
                  </a:lnTo>
                  <a:lnTo>
                    <a:pt x="10826" y="47575"/>
                  </a:lnTo>
                  <a:lnTo>
                    <a:pt x="69339" y="21277"/>
                  </a:lnTo>
                  <a:lnTo>
                    <a:pt x="89010" y="14715"/>
                  </a:lnTo>
                  <a:lnTo>
                    <a:pt x="147343" y="10156"/>
                  </a:lnTo>
                  <a:lnTo>
                    <a:pt x="192520" y="9670"/>
                  </a:lnTo>
                  <a:lnTo>
                    <a:pt x="241469" y="3207"/>
                  </a:lnTo>
                  <a:lnTo>
                    <a:pt x="289042" y="0"/>
                  </a:lnTo>
                  <a:lnTo>
                    <a:pt x="345192" y="94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4" name="SMARTInkShape-1051"/>
            <p:cNvSpPr/>
            <p:nvPr>
              <p:custDataLst>
                <p:tags r:id="rId58"/>
              </p:custDataLst>
            </p:nvPr>
          </p:nvSpPr>
          <p:spPr>
            <a:xfrm>
              <a:off x="10331934" y="679373"/>
              <a:ext cx="142838" cy="333289"/>
            </a:xfrm>
            <a:custGeom>
              <a:avLst/>
              <a:gdLst/>
              <a:ahLst/>
              <a:cxnLst/>
              <a:rect l="0" t="0" r="0" b="0"/>
              <a:pathLst>
                <a:path w="142838" h="333289">
                  <a:moveTo>
                    <a:pt x="0" y="0"/>
                  </a:moveTo>
                  <a:lnTo>
                    <a:pt x="0" y="0"/>
                  </a:lnTo>
                  <a:lnTo>
                    <a:pt x="6319" y="6318"/>
                  </a:lnTo>
                  <a:lnTo>
                    <a:pt x="27980" y="61115"/>
                  </a:lnTo>
                  <a:lnTo>
                    <a:pt x="47639" y="115715"/>
                  </a:lnTo>
                  <a:lnTo>
                    <a:pt x="66131" y="166452"/>
                  </a:lnTo>
                  <a:lnTo>
                    <a:pt x="72498" y="194508"/>
                  </a:lnTo>
                  <a:lnTo>
                    <a:pt x="97005" y="242391"/>
                  </a:lnTo>
                  <a:lnTo>
                    <a:pt x="112504" y="279904"/>
                  </a:lnTo>
                  <a:lnTo>
                    <a:pt x="117453" y="297658"/>
                  </a:lnTo>
                  <a:lnTo>
                    <a:pt x="131406" y="319833"/>
                  </a:lnTo>
                  <a:lnTo>
                    <a:pt x="142837" y="333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SMARTInkShape-1052"/>
            <p:cNvSpPr/>
            <p:nvPr>
              <p:custDataLst>
                <p:tags r:id="rId59"/>
              </p:custDataLst>
            </p:nvPr>
          </p:nvSpPr>
          <p:spPr>
            <a:xfrm>
              <a:off x="9987232" y="798404"/>
              <a:ext cx="272242" cy="248719"/>
            </a:xfrm>
            <a:custGeom>
              <a:avLst/>
              <a:gdLst/>
              <a:ahLst/>
              <a:cxnLst/>
              <a:rect l="0" t="0" r="0" b="0"/>
              <a:pathLst>
                <a:path w="272242" h="248719">
                  <a:moveTo>
                    <a:pt x="11414" y="130935"/>
                  </a:moveTo>
                  <a:lnTo>
                    <a:pt x="11414" y="130935"/>
                  </a:lnTo>
                  <a:lnTo>
                    <a:pt x="5095" y="130935"/>
                  </a:lnTo>
                  <a:lnTo>
                    <a:pt x="3233" y="134902"/>
                  </a:lnTo>
                  <a:lnTo>
                    <a:pt x="0" y="174318"/>
                  </a:lnTo>
                  <a:lnTo>
                    <a:pt x="5974" y="198309"/>
                  </a:lnTo>
                  <a:lnTo>
                    <a:pt x="16120" y="215850"/>
                  </a:lnTo>
                  <a:lnTo>
                    <a:pt x="40140" y="235743"/>
                  </a:lnTo>
                  <a:lnTo>
                    <a:pt x="64740" y="243645"/>
                  </a:lnTo>
                  <a:lnTo>
                    <a:pt x="123638" y="248718"/>
                  </a:lnTo>
                  <a:lnTo>
                    <a:pt x="164138" y="243277"/>
                  </a:lnTo>
                  <a:lnTo>
                    <a:pt x="210580" y="221953"/>
                  </a:lnTo>
                  <a:lnTo>
                    <a:pt x="248553" y="196771"/>
                  </a:lnTo>
                  <a:lnTo>
                    <a:pt x="261410" y="181797"/>
                  </a:lnTo>
                  <a:lnTo>
                    <a:pt x="268006" y="162798"/>
                  </a:lnTo>
                  <a:lnTo>
                    <a:pt x="272241" y="118272"/>
                  </a:lnTo>
                  <a:lnTo>
                    <a:pt x="265765" y="94888"/>
                  </a:lnTo>
                  <a:lnTo>
                    <a:pt x="233862" y="38699"/>
                  </a:lnTo>
                  <a:lnTo>
                    <a:pt x="21376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SMARTInkShape-1053"/>
            <p:cNvSpPr/>
            <p:nvPr>
              <p:custDataLst>
                <p:tags r:id="rId60"/>
              </p:custDataLst>
            </p:nvPr>
          </p:nvSpPr>
          <p:spPr>
            <a:xfrm>
              <a:off x="9571998" y="825283"/>
              <a:ext cx="318759" cy="249741"/>
            </a:xfrm>
            <a:custGeom>
              <a:avLst/>
              <a:gdLst/>
              <a:ahLst/>
              <a:cxnLst/>
              <a:rect l="0" t="0" r="0" b="0"/>
              <a:pathLst>
                <a:path w="318759" h="249741">
                  <a:moveTo>
                    <a:pt x="93359" y="8830"/>
                  </a:moveTo>
                  <a:lnTo>
                    <a:pt x="93359" y="8830"/>
                  </a:lnTo>
                  <a:lnTo>
                    <a:pt x="87040" y="8830"/>
                  </a:lnTo>
                  <a:lnTo>
                    <a:pt x="70472" y="21468"/>
                  </a:lnTo>
                  <a:lnTo>
                    <a:pt x="43822" y="56294"/>
                  </a:lnTo>
                  <a:lnTo>
                    <a:pt x="17036" y="106481"/>
                  </a:lnTo>
                  <a:lnTo>
                    <a:pt x="884" y="151253"/>
                  </a:lnTo>
                  <a:lnTo>
                    <a:pt x="0" y="189647"/>
                  </a:lnTo>
                  <a:lnTo>
                    <a:pt x="4694" y="212193"/>
                  </a:lnTo>
                  <a:lnTo>
                    <a:pt x="14716" y="228385"/>
                  </a:lnTo>
                  <a:lnTo>
                    <a:pt x="21092" y="234554"/>
                  </a:lnTo>
                  <a:lnTo>
                    <a:pt x="55341" y="249556"/>
                  </a:lnTo>
                  <a:lnTo>
                    <a:pt x="105313" y="249740"/>
                  </a:lnTo>
                  <a:lnTo>
                    <a:pt x="163760" y="237953"/>
                  </a:lnTo>
                  <a:lnTo>
                    <a:pt x="217821" y="222889"/>
                  </a:lnTo>
                  <a:lnTo>
                    <a:pt x="237289" y="213741"/>
                  </a:lnTo>
                  <a:lnTo>
                    <a:pt x="292017" y="166783"/>
                  </a:lnTo>
                  <a:lnTo>
                    <a:pt x="306522" y="149093"/>
                  </a:lnTo>
                  <a:lnTo>
                    <a:pt x="310853" y="142016"/>
                  </a:lnTo>
                  <a:lnTo>
                    <a:pt x="317808" y="95291"/>
                  </a:lnTo>
                  <a:lnTo>
                    <a:pt x="318758" y="75472"/>
                  </a:lnTo>
                  <a:lnTo>
                    <a:pt x="312127" y="57847"/>
                  </a:lnTo>
                  <a:lnTo>
                    <a:pt x="286318" y="24979"/>
                  </a:lnTo>
                  <a:lnTo>
                    <a:pt x="257219" y="7296"/>
                  </a:lnTo>
                  <a:lnTo>
                    <a:pt x="223469" y="0"/>
                  </a:lnTo>
                  <a:lnTo>
                    <a:pt x="182021" y="4157"/>
                  </a:lnTo>
                  <a:lnTo>
                    <a:pt x="124923" y="27058"/>
                  </a:lnTo>
                  <a:lnTo>
                    <a:pt x="118369" y="28917"/>
                  </a:lnTo>
                  <a:lnTo>
                    <a:pt x="93359" y="683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SMARTInkShape-1054"/>
            <p:cNvSpPr/>
            <p:nvPr>
              <p:custDataLst>
                <p:tags r:id="rId61"/>
              </p:custDataLst>
            </p:nvPr>
          </p:nvSpPr>
          <p:spPr>
            <a:xfrm>
              <a:off x="8986878" y="1108788"/>
              <a:ext cx="1677849" cy="832220"/>
            </a:xfrm>
            <a:custGeom>
              <a:avLst/>
              <a:gdLst/>
              <a:ahLst/>
              <a:cxnLst/>
              <a:rect l="0" t="0" r="0" b="0"/>
              <a:pathLst>
                <a:path w="1677849" h="832220">
                  <a:moveTo>
                    <a:pt x="226159" y="201452"/>
                  </a:moveTo>
                  <a:lnTo>
                    <a:pt x="226159" y="201452"/>
                  </a:lnTo>
                  <a:lnTo>
                    <a:pt x="227482" y="231257"/>
                  </a:lnTo>
                  <a:lnTo>
                    <a:pt x="235581" y="268422"/>
                  </a:lnTo>
                  <a:lnTo>
                    <a:pt x="243891" y="325923"/>
                  </a:lnTo>
                  <a:lnTo>
                    <a:pt x="248766" y="380045"/>
                  </a:lnTo>
                  <a:lnTo>
                    <a:pt x="249729" y="433254"/>
                  </a:lnTo>
                  <a:lnTo>
                    <a:pt x="251257" y="487870"/>
                  </a:lnTo>
                  <a:lnTo>
                    <a:pt x="260210" y="540422"/>
                  </a:lnTo>
                  <a:lnTo>
                    <a:pt x="262864" y="586120"/>
                  </a:lnTo>
                  <a:lnTo>
                    <a:pt x="269952" y="634755"/>
                  </a:lnTo>
                  <a:lnTo>
                    <a:pt x="276544" y="688076"/>
                  </a:lnTo>
                  <a:lnTo>
                    <a:pt x="291460" y="745904"/>
                  </a:lnTo>
                  <a:lnTo>
                    <a:pt x="307195" y="776943"/>
                  </a:lnTo>
                  <a:lnTo>
                    <a:pt x="329329" y="803832"/>
                  </a:lnTo>
                  <a:lnTo>
                    <a:pt x="352834" y="817091"/>
                  </a:lnTo>
                  <a:lnTo>
                    <a:pt x="383165" y="827219"/>
                  </a:lnTo>
                  <a:lnTo>
                    <a:pt x="432487" y="831311"/>
                  </a:lnTo>
                  <a:lnTo>
                    <a:pt x="477303" y="832020"/>
                  </a:lnTo>
                  <a:lnTo>
                    <a:pt x="527613" y="828703"/>
                  </a:lnTo>
                  <a:lnTo>
                    <a:pt x="580875" y="822871"/>
                  </a:lnTo>
                  <a:lnTo>
                    <a:pt x="630161" y="821143"/>
                  </a:lnTo>
                  <a:lnTo>
                    <a:pt x="671217" y="817104"/>
                  </a:lnTo>
                  <a:lnTo>
                    <a:pt x="727743" y="810209"/>
                  </a:lnTo>
                  <a:lnTo>
                    <a:pt x="776724" y="808847"/>
                  </a:lnTo>
                  <a:lnTo>
                    <a:pt x="820742" y="808611"/>
                  </a:lnTo>
                  <a:lnTo>
                    <a:pt x="871111" y="808541"/>
                  </a:lnTo>
                  <a:lnTo>
                    <a:pt x="924418" y="804991"/>
                  </a:lnTo>
                  <a:lnTo>
                    <a:pt x="974865" y="799093"/>
                  </a:lnTo>
                  <a:lnTo>
                    <a:pt x="1032986" y="797100"/>
                  </a:lnTo>
                  <a:lnTo>
                    <a:pt x="1076836" y="803073"/>
                  </a:lnTo>
                  <a:lnTo>
                    <a:pt x="1129652" y="806900"/>
                  </a:lnTo>
                  <a:lnTo>
                    <a:pt x="1180880" y="809516"/>
                  </a:lnTo>
                  <a:lnTo>
                    <a:pt x="1239198" y="817871"/>
                  </a:lnTo>
                  <a:lnTo>
                    <a:pt x="1289023" y="819912"/>
                  </a:lnTo>
                  <a:lnTo>
                    <a:pt x="1343344" y="828496"/>
                  </a:lnTo>
                  <a:lnTo>
                    <a:pt x="1397963" y="831564"/>
                  </a:lnTo>
                  <a:lnTo>
                    <a:pt x="1454203" y="832219"/>
                  </a:lnTo>
                  <a:lnTo>
                    <a:pt x="1509356" y="828772"/>
                  </a:lnTo>
                  <a:lnTo>
                    <a:pt x="1561404" y="818871"/>
                  </a:lnTo>
                  <a:lnTo>
                    <a:pt x="1596391" y="793744"/>
                  </a:lnTo>
                  <a:lnTo>
                    <a:pt x="1616441" y="768427"/>
                  </a:lnTo>
                  <a:lnTo>
                    <a:pt x="1624380" y="750578"/>
                  </a:lnTo>
                  <a:lnTo>
                    <a:pt x="1635796" y="704929"/>
                  </a:lnTo>
                  <a:lnTo>
                    <a:pt x="1650787" y="646291"/>
                  </a:lnTo>
                  <a:lnTo>
                    <a:pt x="1662957" y="588075"/>
                  </a:lnTo>
                  <a:lnTo>
                    <a:pt x="1665408" y="539962"/>
                  </a:lnTo>
                  <a:lnTo>
                    <a:pt x="1666237" y="481840"/>
                  </a:lnTo>
                  <a:lnTo>
                    <a:pt x="1675836" y="426001"/>
                  </a:lnTo>
                  <a:lnTo>
                    <a:pt x="1677848" y="373362"/>
                  </a:lnTo>
                  <a:lnTo>
                    <a:pt x="1674752" y="318695"/>
                  </a:lnTo>
                  <a:lnTo>
                    <a:pt x="1668082" y="266198"/>
                  </a:lnTo>
                  <a:lnTo>
                    <a:pt x="1666585" y="210505"/>
                  </a:lnTo>
                  <a:lnTo>
                    <a:pt x="1666469" y="156999"/>
                  </a:lnTo>
                  <a:lnTo>
                    <a:pt x="1666446" y="106850"/>
                  </a:lnTo>
                  <a:lnTo>
                    <a:pt x="1662915" y="74229"/>
                  </a:lnTo>
                  <a:lnTo>
                    <a:pt x="1653493" y="51337"/>
                  </a:lnTo>
                  <a:lnTo>
                    <a:pt x="1632141" y="25435"/>
                  </a:lnTo>
                  <a:lnTo>
                    <a:pt x="1617691" y="17416"/>
                  </a:lnTo>
                  <a:lnTo>
                    <a:pt x="1569498" y="3666"/>
                  </a:lnTo>
                  <a:lnTo>
                    <a:pt x="1519737" y="0"/>
                  </a:lnTo>
                  <a:lnTo>
                    <a:pt x="1466957" y="539"/>
                  </a:lnTo>
                  <a:lnTo>
                    <a:pt x="1411800" y="8543"/>
                  </a:lnTo>
                  <a:lnTo>
                    <a:pt x="1355300" y="10515"/>
                  </a:lnTo>
                  <a:lnTo>
                    <a:pt x="1299743" y="17176"/>
                  </a:lnTo>
                  <a:lnTo>
                    <a:pt x="1244946" y="23095"/>
                  </a:lnTo>
                  <a:lnTo>
                    <a:pt x="1206659" y="28720"/>
                  </a:lnTo>
                  <a:lnTo>
                    <a:pt x="1163192" y="32102"/>
                  </a:lnTo>
                  <a:lnTo>
                    <a:pt x="1104687" y="34006"/>
                  </a:lnTo>
                  <a:lnTo>
                    <a:pt x="1051643" y="38097"/>
                  </a:lnTo>
                  <a:lnTo>
                    <a:pt x="1008328" y="44205"/>
                  </a:lnTo>
                  <a:lnTo>
                    <a:pt x="962626" y="51328"/>
                  </a:lnTo>
                  <a:lnTo>
                    <a:pt x="911240" y="56455"/>
                  </a:lnTo>
                  <a:lnTo>
                    <a:pt x="851928" y="57974"/>
                  </a:lnTo>
                  <a:lnTo>
                    <a:pt x="803053" y="64743"/>
                  </a:lnTo>
                  <a:lnTo>
                    <a:pt x="744487" y="68806"/>
                  </a:lnTo>
                  <a:lnTo>
                    <a:pt x="696353" y="73283"/>
                  </a:lnTo>
                  <a:lnTo>
                    <a:pt x="645424" y="78359"/>
                  </a:lnTo>
                  <a:lnTo>
                    <a:pt x="596336" y="80615"/>
                  </a:lnTo>
                  <a:lnTo>
                    <a:pt x="543044" y="81885"/>
                  </a:lnTo>
                  <a:lnTo>
                    <a:pt x="489491" y="90495"/>
                  </a:lnTo>
                  <a:lnTo>
                    <a:pt x="430124" y="97094"/>
                  </a:lnTo>
                  <a:lnTo>
                    <a:pt x="376529" y="103520"/>
                  </a:lnTo>
                  <a:lnTo>
                    <a:pt x="328466" y="108951"/>
                  </a:lnTo>
                  <a:lnTo>
                    <a:pt x="279397" y="115410"/>
                  </a:lnTo>
                  <a:lnTo>
                    <a:pt x="220951" y="117592"/>
                  </a:lnTo>
                  <a:lnTo>
                    <a:pt x="167892" y="124289"/>
                  </a:lnTo>
                  <a:lnTo>
                    <a:pt x="112272" y="138698"/>
                  </a:lnTo>
                  <a:lnTo>
                    <a:pt x="54213" y="141296"/>
                  </a:lnTo>
                  <a:lnTo>
                    <a:pt x="0" y="1419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5" name="SMARTInkShape-Group230"/>
          <p:cNvGrpSpPr/>
          <p:nvPr/>
        </p:nvGrpSpPr>
        <p:grpSpPr>
          <a:xfrm>
            <a:off x="9026709" y="2788687"/>
            <a:ext cx="1971802" cy="886002"/>
            <a:chOff x="9026709" y="2788687"/>
            <a:chExt cx="1971802" cy="886002"/>
          </a:xfrm>
        </p:grpSpPr>
        <p:sp>
          <p:nvSpPr>
            <p:cNvPr id="1559" name="SMARTInkShape-1055"/>
            <p:cNvSpPr/>
            <p:nvPr>
              <p:custDataLst>
                <p:tags r:id="rId51"/>
              </p:custDataLst>
            </p:nvPr>
          </p:nvSpPr>
          <p:spPr>
            <a:xfrm>
              <a:off x="10748544" y="3167276"/>
              <a:ext cx="202354" cy="11759"/>
            </a:xfrm>
            <a:custGeom>
              <a:avLst/>
              <a:gdLst/>
              <a:ahLst/>
              <a:cxnLst/>
              <a:rect l="0" t="0" r="0" b="0"/>
              <a:pathLst>
                <a:path w="202354" h="11759">
                  <a:moveTo>
                    <a:pt x="0" y="11758"/>
                  </a:moveTo>
                  <a:lnTo>
                    <a:pt x="0" y="11758"/>
                  </a:lnTo>
                  <a:lnTo>
                    <a:pt x="51792" y="2336"/>
                  </a:lnTo>
                  <a:lnTo>
                    <a:pt x="96464" y="590"/>
                  </a:lnTo>
                  <a:lnTo>
                    <a:pt x="146315" y="0"/>
                  </a:lnTo>
                  <a:lnTo>
                    <a:pt x="202353" y="11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SMARTInkShape-1056"/>
            <p:cNvSpPr/>
            <p:nvPr>
              <p:custDataLst>
                <p:tags r:id="rId52"/>
              </p:custDataLst>
            </p:nvPr>
          </p:nvSpPr>
          <p:spPr>
            <a:xfrm>
              <a:off x="10744084" y="2788687"/>
              <a:ext cx="254427" cy="545089"/>
            </a:xfrm>
            <a:custGeom>
              <a:avLst/>
              <a:gdLst/>
              <a:ahLst/>
              <a:cxnLst/>
              <a:rect l="0" t="0" r="0" b="0"/>
              <a:pathLst>
                <a:path w="254427" h="545089">
                  <a:moveTo>
                    <a:pt x="254426" y="104671"/>
                  </a:moveTo>
                  <a:lnTo>
                    <a:pt x="254426" y="104671"/>
                  </a:lnTo>
                  <a:lnTo>
                    <a:pt x="231539" y="54969"/>
                  </a:lnTo>
                  <a:lnTo>
                    <a:pt x="209878" y="33368"/>
                  </a:lnTo>
                  <a:lnTo>
                    <a:pt x="158037" y="9984"/>
                  </a:lnTo>
                  <a:lnTo>
                    <a:pt x="123995" y="0"/>
                  </a:lnTo>
                  <a:lnTo>
                    <a:pt x="96308" y="4590"/>
                  </a:lnTo>
                  <a:lnTo>
                    <a:pt x="52728" y="27493"/>
                  </a:lnTo>
                  <a:lnTo>
                    <a:pt x="34288" y="42155"/>
                  </a:lnTo>
                  <a:lnTo>
                    <a:pt x="20803" y="64542"/>
                  </a:lnTo>
                  <a:lnTo>
                    <a:pt x="1369" y="115701"/>
                  </a:lnTo>
                  <a:lnTo>
                    <a:pt x="0" y="139993"/>
                  </a:lnTo>
                  <a:lnTo>
                    <a:pt x="3579" y="187917"/>
                  </a:lnTo>
                  <a:lnTo>
                    <a:pt x="15112" y="236914"/>
                  </a:lnTo>
                  <a:lnTo>
                    <a:pt x="34436" y="289110"/>
                  </a:lnTo>
                  <a:lnTo>
                    <a:pt x="51674" y="338314"/>
                  </a:lnTo>
                  <a:lnTo>
                    <a:pt x="71049" y="395009"/>
                  </a:lnTo>
                  <a:lnTo>
                    <a:pt x="95642" y="451665"/>
                  </a:lnTo>
                  <a:lnTo>
                    <a:pt x="111572" y="490777"/>
                  </a:lnTo>
                  <a:lnTo>
                    <a:pt x="130101" y="524612"/>
                  </a:lnTo>
                  <a:lnTo>
                    <a:pt x="135394" y="5450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SMARTInkShape-1057"/>
            <p:cNvSpPr/>
            <p:nvPr>
              <p:custDataLst>
                <p:tags r:id="rId53"/>
              </p:custDataLst>
            </p:nvPr>
          </p:nvSpPr>
          <p:spPr>
            <a:xfrm>
              <a:off x="10569997" y="3060002"/>
              <a:ext cx="226161" cy="71420"/>
            </a:xfrm>
            <a:custGeom>
              <a:avLst/>
              <a:gdLst/>
              <a:ahLst/>
              <a:cxnLst/>
              <a:rect l="0" t="0" r="0" b="0"/>
              <a:pathLst>
                <a:path w="226161" h="71420">
                  <a:moveTo>
                    <a:pt x="0" y="71419"/>
                  </a:moveTo>
                  <a:lnTo>
                    <a:pt x="0" y="71419"/>
                  </a:lnTo>
                  <a:lnTo>
                    <a:pt x="58289" y="44259"/>
                  </a:lnTo>
                  <a:lnTo>
                    <a:pt x="106885" y="33872"/>
                  </a:lnTo>
                  <a:lnTo>
                    <a:pt x="135711" y="23262"/>
                  </a:lnTo>
                  <a:lnTo>
                    <a:pt x="142055" y="19476"/>
                  </a:lnTo>
                  <a:lnTo>
                    <a:pt x="2261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SMARTInkShape-1058"/>
            <p:cNvSpPr/>
            <p:nvPr>
              <p:custDataLst>
                <p:tags r:id="rId54"/>
              </p:custDataLst>
            </p:nvPr>
          </p:nvSpPr>
          <p:spPr>
            <a:xfrm>
              <a:off x="10612101" y="2866330"/>
              <a:ext cx="172153" cy="467446"/>
            </a:xfrm>
            <a:custGeom>
              <a:avLst/>
              <a:gdLst/>
              <a:ahLst/>
              <a:cxnLst/>
              <a:rect l="0" t="0" r="0" b="0"/>
              <a:pathLst>
                <a:path w="172153" h="467446">
                  <a:moveTo>
                    <a:pt x="172152" y="50835"/>
                  </a:moveTo>
                  <a:lnTo>
                    <a:pt x="172152" y="50835"/>
                  </a:lnTo>
                  <a:lnTo>
                    <a:pt x="172152" y="44516"/>
                  </a:lnTo>
                  <a:lnTo>
                    <a:pt x="149783" y="7876"/>
                  </a:lnTo>
                  <a:lnTo>
                    <a:pt x="145335" y="2357"/>
                  </a:lnTo>
                  <a:lnTo>
                    <a:pt x="138403" y="0"/>
                  </a:lnTo>
                  <a:lnTo>
                    <a:pt x="93839" y="2536"/>
                  </a:lnTo>
                  <a:lnTo>
                    <a:pt x="77389" y="9971"/>
                  </a:lnTo>
                  <a:lnTo>
                    <a:pt x="56785" y="21974"/>
                  </a:lnTo>
                  <a:lnTo>
                    <a:pt x="51595" y="23659"/>
                  </a:lnTo>
                  <a:lnTo>
                    <a:pt x="31656" y="38668"/>
                  </a:lnTo>
                  <a:lnTo>
                    <a:pt x="23741" y="48954"/>
                  </a:lnTo>
                  <a:lnTo>
                    <a:pt x="5018" y="103899"/>
                  </a:lnTo>
                  <a:lnTo>
                    <a:pt x="0" y="131289"/>
                  </a:lnTo>
                  <a:lnTo>
                    <a:pt x="4028" y="184730"/>
                  </a:lnTo>
                  <a:lnTo>
                    <a:pt x="6173" y="210859"/>
                  </a:lnTo>
                  <a:lnTo>
                    <a:pt x="21988" y="262293"/>
                  </a:lnTo>
                  <a:lnTo>
                    <a:pt x="41298" y="317185"/>
                  </a:lnTo>
                  <a:lnTo>
                    <a:pt x="68557" y="373658"/>
                  </a:lnTo>
                  <a:lnTo>
                    <a:pt x="93962" y="428810"/>
                  </a:lnTo>
                  <a:lnTo>
                    <a:pt x="112637" y="4674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SMARTInkShape-1059"/>
            <p:cNvSpPr/>
            <p:nvPr>
              <p:custDataLst>
                <p:tags r:id="rId55"/>
              </p:custDataLst>
            </p:nvPr>
          </p:nvSpPr>
          <p:spPr>
            <a:xfrm>
              <a:off x="10343836" y="3024986"/>
              <a:ext cx="285677" cy="261177"/>
            </a:xfrm>
            <a:custGeom>
              <a:avLst/>
              <a:gdLst/>
              <a:ahLst/>
              <a:cxnLst/>
              <a:rect l="0" t="0" r="0" b="0"/>
              <a:pathLst>
                <a:path w="285677" h="261177">
                  <a:moveTo>
                    <a:pt x="0" y="106435"/>
                  </a:moveTo>
                  <a:lnTo>
                    <a:pt x="0" y="106435"/>
                  </a:lnTo>
                  <a:lnTo>
                    <a:pt x="6320" y="100116"/>
                  </a:lnTo>
                  <a:lnTo>
                    <a:pt x="16474" y="97014"/>
                  </a:lnTo>
                  <a:lnTo>
                    <a:pt x="69339" y="85329"/>
                  </a:lnTo>
                  <a:lnTo>
                    <a:pt x="119003" y="73481"/>
                  </a:lnTo>
                  <a:lnTo>
                    <a:pt x="178314" y="50376"/>
                  </a:lnTo>
                  <a:lnTo>
                    <a:pt x="192992" y="47133"/>
                  </a:lnTo>
                  <a:lnTo>
                    <a:pt x="203923" y="41283"/>
                  </a:lnTo>
                  <a:lnTo>
                    <a:pt x="209666" y="34275"/>
                  </a:lnTo>
                  <a:lnTo>
                    <a:pt x="212896" y="22893"/>
                  </a:lnTo>
                  <a:lnTo>
                    <a:pt x="213350" y="18999"/>
                  </a:lnTo>
                  <a:lnTo>
                    <a:pt x="210327" y="11145"/>
                  </a:lnTo>
                  <a:lnTo>
                    <a:pt x="207669" y="7199"/>
                  </a:lnTo>
                  <a:lnTo>
                    <a:pt x="194136" y="2815"/>
                  </a:lnTo>
                  <a:lnTo>
                    <a:pt x="146800" y="0"/>
                  </a:lnTo>
                  <a:lnTo>
                    <a:pt x="124319" y="6668"/>
                  </a:lnTo>
                  <a:lnTo>
                    <a:pt x="65989" y="34618"/>
                  </a:lnTo>
                  <a:lnTo>
                    <a:pt x="54457" y="44097"/>
                  </a:lnTo>
                  <a:lnTo>
                    <a:pt x="40530" y="65628"/>
                  </a:lnTo>
                  <a:lnTo>
                    <a:pt x="26271" y="106597"/>
                  </a:lnTo>
                  <a:lnTo>
                    <a:pt x="37079" y="155637"/>
                  </a:lnTo>
                  <a:lnTo>
                    <a:pt x="40591" y="167010"/>
                  </a:lnTo>
                  <a:lnTo>
                    <a:pt x="55072" y="186701"/>
                  </a:lnTo>
                  <a:lnTo>
                    <a:pt x="108111" y="227710"/>
                  </a:lnTo>
                  <a:lnTo>
                    <a:pt x="160455" y="252491"/>
                  </a:lnTo>
                  <a:lnTo>
                    <a:pt x="203483" y="259461"/>
                  </a:lnTo>
                  <a:lnTo>
                    <a:pt x="285676" y="2611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SMARTInkShape-1060"/>
            <p:cNvSpPr/>
            <p:nvPr>
              <p:custDataLst>
                <p:tags r:id="rId56"/>
              </p:custDataLst>
            </p:nvPr>
          </p:nvSpPr>
          <p:spPr>
            <a:xfrm>
              <a:off x="9026709" y="2815828"/>
              <a:ext cx="1423508" cy="858861"/>
            </a:xfrm>
            <a:custGeom>
              <a:avLst/>
              <a:gdLst/>
              <a:ahLst/>
              <a:cxnLst/>
              <a:rect l="0" t="0" r="0" b="0"/>
              <a:pathLst>
                <a:path w="1423508" h="858861">
                  <a:moveTo>
                    <a:pt x="162522" y="172755"/>
                  </a:moveTo>
                  <a:lnTo>
                    <a:pt x="162522" y="172755"/>
                  </a:lnTo>
                  <a:lnTo>
                    <a:pt x="158995" y="224514"/>
                  </a:lnTo>
                  <a:lnTo>
                    <a:pt x="152273" y="275119"/>
                  </a:lnTo>
                  <a:lnTo>
                    <a:pt x="150946" y="327878"/>
                  </a:lnTo>
                  <a:lnTo>
                    <a:pt x="150684" y="384344"/>
                  </a:lnTo>
                  <a:lnTo>
                    <a:pt x="150632" y="440417"/>
                  </a:lnTo>
                  <a:lnTo>
                    <a:pt x="158802" y="495578"/>
                  </a:lnTo>
                  <a:lnTo>
                    <a:pt x="162742" y="545853"/>
                  </a:lnTo>
                  <a:lnTo>
                    <a:pt x="171699" y="584409"/>
                  </a:lnTo>
                  <a:lnTo>
                    <a:pt x="198305" y="640796"/>
                  </a:lnTo>
                  <a:lnTo>
                    <a:pt x="210156" y="666765"/>
                  </a:lnTo>
                  <a:lnTo>
                    <a:pt x="246891" y="718343"/>
                  </a:lnTo>
                  <a:lnTo>
                    <a:pt x="297523" y="765485"/>
                  </a:lnTo>
                  <a:lnTo>
                    <a:pt x="352594" y="795125"/>
                  </a:lnTo>
                  <a:lnTo>
                    <a:pt x="405630" y="815452"/>
                  </a:lnTo>
                  <a:lnTo>
                    <a:pt x="464243" y="827174"/>
                  </a:lnTo>
                  <a:lnTo>
                    <a:pt x="521218" y="836539"/>
                  </a:lnTo>
                  <a:lnTo>
                    <a:pt x="577098" y="845099"/>
                  </a:lnTo>
                  <a:lnTo>
                    <a:pt x="620558" y="849417"/>
                  </a:lnTo>
                  <a:lnTo>
                    <a:pt x="673259" y="850696"/>
                  </a:lnTo>
                  <a:lnTo>
                    <a:pt x="725770" y="857987"/>
                  </a:lnTo>
                  <a:lnTo>
                    <a:pt x="785127" y="856487"/>
                  </a:lnTo>
                  <a:lnTo>
                    <a:pt x="809556" y="858860"/>
                  </a:lnTo>
                  <a:lnTo>
                    <a:pt x="860486" y="854082"/>
                  </a:lnTo>
                  <a:lnTo>
                    <a:pt x="913491" y="852079"/>
                  </a:lnTo>
                  <a:lnTo>
                    <a:pt x="967690" y="847875"/>
                  </a:lnTo>
                  <a:lnTo>
                    <a:pt x="1021817" y="841863"/>
                  </a:lnTo>
                  <a:lnTo>
                    <a:pt x="1080393" y="833513"/>
                  </a:lnTo>
                  <a:lnTo>
                    <a:pt x="1135120" y="819128"/>
                  </a:lnTo>
                  <a:lnTo>
                    <a:pt x="1189036" y="803550"/>
                  </a:lnTo>
                  <a:lnTo>
                    <a:pt x="1231121" y="788171"/>
                  </a:lnTo>
                  <a:lnTo>
                    <a:pt x="1287207" y="759277"/>
                  </a:lnTo>
                  <a:lnTo>
                    <a:pt x="1333189" y="726102"/>
                  </a:lnTo>
                  <a:lnTo>
                    <a:pt x="1385779" y="669021"/>
                  </a:lnTo>
                  <a:lnTo>
                    <a:pt x="1415730" y="613585"/>
                  </a:lnTo>
                  <a:lnTo>
                    <a:pt x="1421730" y="579642"/>
                  </a:lnTo>
                  <a:lnTo>
                    <a:pt x="1423507" y="529761"/>
                  </a:lnTo>
                  <a:lnTo>
                    <a:pt x="1417715" y="479419"/>
                  </a:lnTo>
                  <a:lnTo>
                    <a:pt x="1407623" y="430998"/>
                  </a:lnTo>
                  <a:lnTo>
                    <a:pt x="1391041" y="383602"/>
                  </a:lnTo>
                  <a:lnTo>
                    <a:pt x="1360138" y="326039"/>
                  </a:lnTo>
                  <a:lnTo>
                    <a:pt x="1328857" y="276363"/>
                  </a:lnTo>
                  <a:lnTo>
                    <a:pt x="1282755" y="230253"/>
                  </a:lnTo>
                  <a:lnTo>
                    <a:pt x="1234069" y="182154"/>
                  </a:lnTo>
                  <a:lnTo>
                    <a:pt x="1181182" y="144651"/>
                  </a:lnTo>
                  <a:lnTo>
                    <a:pt x="1128431" y="113175"/>
                  </a:lnTo>
                  <a:lnTo>
                    <a:pt x="1079411" y="87804"/>
                  </a:lnTo>
                  <a:lnTo>
                    <a:pt x="1030820" y="67936"/>
                  </a:lnTo>
                  <a:lnTo>
                    <a:pt x="978376" y="47028"/>
                  </a:lnTo>
                  <a:lnTo>
                    <a:pt x="923146" y="34253"/>
                  </a:lnTo>
                  <a:lnTo>
                    <a:pt x="875921" y="22091"/>
                  </a:lnTo>
                  <a:lnTo>
                    <a:pt x="835360" y="14095"/>
                  </a:lnTo>
                  <a:lnTo>
                    <a:pt x="790882" y="9660"/>
                  </a:lnTo>
                  <a:lnTo>
                    <a:pt x="744662" y="7688"/>
                  </a:lnTo>
                  <a:lnTo>
                    <a:pt x="697669" y="6812"/>
                  </a:lnTo>
                  <a:lnTo>
                    <a:pt x="645555" y="0"/>
                  </a:lnTo>
                  <a:lnTo>
                    <a:pt x="593722" y="3533"/>
                  </a:lnTo>
                  <a:lnTo>
                    <a:pt x="542533" y="5602"/>
                  </a:lnTo>
                  <a:lnTo>
                    <a:pt x="490697" y="5961"/>
                  </a:lnTo>
                  <a:lnTo>
                    <a:pt x="437636" y="12401"/>
                  </a:lnTo>
                  <a:lnTo>
                    <a:pt x="388344" y="22670"/>
                  </a:lnTo>
                  <a:lnTo>
                    <a:pt x="331858" y="34089"/>
                  </a:lnTo>
                  <a:lnTo>
                    <a:pt x="279559" y="52168"/>
                  </a:lnTo>
                  <a:lnTo>
                    <a:pt x="230853" y="73794"/>
                  </a:lnTo>
                  <a:lnTo>
                    <a:pt x="173032" y="102166"/>
                  </a:lnTo>
                  <a:lnTo>
                    <a:pt x="146032" y="117576"/>
                  </a:lnTo>
                  <a:lnTo>
                    <a:pt x="89307" y="166175"/>
                  </a:lnTo>
                  <a:lnTo>
                    <a:pt x="43988" y="208431"/>
                  </a:lnTo>
                  <a:lnTo>
                    <a:pt x="16745" y="257641"/>
                  </a:lnTo>
                  <a:lnTo>
                    <a:pt x="5152" y="280579"/>
                  </a:lnTo>
                  <a:lnTo>
                    <a:pt x="0" y="303999"/>
                  </a:lnTo>
                  <a:lnTo>
                    <a:pt x="19685" y="3751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2" name="SMARTInkShape-Group231"/>
          <p:cNvGrpSpPr/>
          <p:nvPr/>
        </p:nvGrpSpPr>
        <p:grpSpPr>
          <a:xfrm>
            <a:off x="1333153" y="4690734"/>
            <a:ext cx="2438307" cy="928446"/>
            <a:chOff x="1333153" y="4690734"/>
            <a:chExt cx="2438307" cy="928446"/>
          </a:xfrm>
        </p:grpSpPr>
        <p:sp>
          <p:nvSpPr>
            <p:cNvPr id="1566" name="SMARTInkShape-1061"/>
            <p:cNvSpPr/>
            <p:nvPr>
              <p:custDataLst>
                <p:tags r:id="rId45"/>
              </p:custDataLst>
            </p:nvPr>
          </p:nvSpPr>
          <p:spPr>
            <a:xfrm>
              <a:off x="1333153" y="5464439"/>
              <a:ext cx="2438307" cy="154741"/>
            </a:xfrm>
            <a:custGeom>
              <a:avLst/>
              <a:gdLst/>
              <a:ahLst/>
              <a:cxnLst/>
              <a:rect l="0" t="0" r="0" b="0"/>
              <a:pathLst>
                <a:path w="2438307" h="154741">
                  <a:moveTo>
                    <a:pt x="0" y="35709"/>
                  </a:moveTo>
                  <a:lnTo>
                    <a:pt x="0" y="35709"/>
                  </a:lnTo>
                  <a:lnTo>
                    <a:pt x="56652" y="35709"/>
                  </a:lnTo>
                  <a:lnTo>
                    <a:pt x="99638" y="34387"/>
                  </a:lnTo>
                  <a:lnTo>
                    <a:pt x="151566" y="25460"/>
                  </a:lnTo>
                  <a:lnTo>
                    <a:pt x="201726" y="22811"/>
                  </a:lnTo>
                  <a:lnTo>
                    <a:pt x="253369" y="14449"/>
                  </a:lnTo>
                  <a:lnTo>
                    <a:pt x="307802" y="12406"/>
                  </a:lnTo>
                  <a:lnTo>
                    <a:pt x="362298" y="3821"/>
                  </a:lnTo>
                  <a:lnTo>
                    <a:pt x="413801" y="503"/>
                  </a:lnTo>
                  <a:lnTo>
                    <a:pt x="464125" y="148"/>
                  </a:lnTo>
                  <a:lnTo>
                    <a:pt x="514598" y="44"/>
                  </a:lnTo>
                  <a:lnTo>
                    <a:pt x="563058" y="13"/>
                  </a:lnTo>
                  <a:lnTo>
                    <a:pt x="620353" y="1"/>
                  </a:lnTo>
                  <a:lnTo>
                    <a:pt x="679488" y="0"/>
                  </a:lnTo>
                  <a:lnTo>
                    <a:pt x="728985" y="8180"/>
                  </a:lnTo>
                  <a:lnTo>
                    <a:pt x="779909" y="11167"/>
                  </a:lnTo>
                  <a:lnTo>
                    <a:pt x="828862" y="11758"/>
                  </a:lnTo>
                  <a:lnTo>
                    <a:pt x="880276" y="11859"/>
                  </a:lnTo>
                  <a:lnTo>
                    <a:pt x="931029" y="11894"/>
                  </a:lnTo>
                  <a:lnTo>
                    <a:pt x="975354" y="13223"/>
                  </a:lnTo>
                  <a:lnTo>
                    <a:pt x="1025813" y="20082"/>
                  </a:lnTo>
                  <a:lnTo>
                    <a:pt x="1075625" y="23070"/>
                  </a:lnTo>
                  <a:lnTo>
                    <a:pt x="1123709" y="23588"/>
                  </a:lnTo>
                  <a:lnTo>
                    <a:pt x="1172784" y="23741"/>
                  </a:lnTo>
                  <a:lnTo>
                    <a:pt x="1231232" y="30112"/>
                  </a:lnTo>
                  <a:lnTo>
                    <a:pt x="1284291" y="34050"/>
                  </a:lnTo>
                  <a:lnTo>
                    <a:pt x="1329255" y="35218"/>
                  </a:lnTo>
                  <a:lnTo>
                    <a:pt x="1380345" y="41882"/>
                  </a:lnTo>
                  <a:lnTo>
                    <a:pt x="1432311" y="46480"/>
                  </a:lnTo>
                  <a:lnTo>
                    <a:pt x="1483475" y="47277"/>
                  </a:lnTo>
                  <a:lnTo>
                    <a:pt x="1536548" y="48835"/>
                  </a:lnTo>
                  <a:lnTo>
                    <a:pt x="1590770" y="57014"/>
                  </a:lnTo>
                  <a:lnTo>
                    <a:pt x="1644901" y="58774"/>
                  </a:lnTo>
                  <a:lnTo>
                    <a:pt x="1703479" y="59369"/>
                  </a:lnTo>
                  <a:lnTo>
                    <a:pt x="1758314" y="68917"/>
                  </a:lnTo>
                  <a:lnTo>
                    <a:pt x="1811702" y="70924"/>
                  </a:lnTo>
                  <a:lnTo>
                    <a:pt x="1861387" y="71321"/>
                  </a:lnTo>
                  <a:lnTo>
                    <a:pt x="1910832" y="72712"/>
                  </a:lnTo>
                  <a:lnTo>
                    <a:pt x="1968551" y="80834"/>
                  </a:lnTo>
                  <a:lnTo>
                    <a:pt x="2025165" y="82831"/>
                  </a:lnTo>
                  <a:lnTo>
                    <a:pt x="2074423" y="89495"/>
                  </a:lnTo>
                  <a:lnTo>
                    <a:pt x="2122101" y="95416"/>
                  </a:lnTo>
                  <a:lnTo>
                    <a:pt x="2172666" y="104423"/>
                  </a:lnTo>
                  <a:lnTo>
                    <a:pt x="2221547" y="106594"/>
                  </a:lnTo>
                  <a:lnTo>
                    <a:pt x="2271321" y="115203"/>
                  </a:lnTo>
                  <a:lnTo>
                    <a:pt x="2322656" y="124845"/>
                  </a:lnTo>
                  <a:lnTo>
                    <a:pt x="2374566" y="137912"/>
                  </a:lnTo>
                  <a:lnTo>
                    <a:pt x="2433939" y="152894"/>
                  </a:lnTo>
                  <a:lnTo>
                    <a:pt x="2438306" y="154193"/>
                  </a:lnTo>
                  <a:lnTo>
                    <a:pt x="2428242" y="154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" name="SMARTInkShape-1062"/>
            <p:cNvSpPr/>
            <p:nvPr>
              <p:custDataLst>
                <p:tags r:id="rId46"/>
              </p:custDataLst>
            </p:nvPr>
          </p:nvSpPr>
          <p:spPr>
            <a:xfrm>
              <a:off x="2975787" y="4690734"/>
              <a:ext cx="409531" cy="720910"/>
            </a:xfrm>
            <a:custGeom>
              <a:avLst/>
              <a:gdLst/>
              <a:ahLst/>
              <a:cxnLst/>
              <a:rect l="0" t="0" r="0" b="0"/>
              <a:pathLst>
                <a:path w="409531" h="720910">
                  <a:moveTo>
                    <a:pt x="0" y="0"/>
                  </a:moveTo>
                  <a:lnTo>
                    <a:pt x="0" y="0"/>
                  </a:lnTo>
                  <a:lnTo>
                    <a:pt x="37064" y="57653"/>
                  </a:lnTo>
                  <a:lnTo>
                    <a:pt x="66062" y="92090"/>
                  </a:lnTo>
                  <a:lnTo>
                    <a:pt x="93426" y="137673"/>
                  </a:lnTo>
                  <a:lnTo>
                    <a:pt x="139061" y="192697"/>
                  </a:lnTo>
                  <a:lnTo>
                    <a:pt x="186500" y="251818"/>
                  </a:lnTo>
                  <a:lnTo>
                    <a:pt x="226162" y="309725"/>
                  </a:lnTo>
                  <a:lnTo>
                    <a:pt x="265838" y="369030"/>
                  </a:lnTo>
                  <a:lnTo>
                    <a:pt x="305514" y="428517"/>
                  </a:lnTo>
                  <a:lnTo>
                    <a:pt x="337256" y="477449"/>
                  </a:lnTo>
                  <a:lnTo>
                    <a:pt x="365471" y="533160"/>
                  </a:lnTo>
                  <a:lnTo>
                    <a:pt x="388372" y="589296"/>
                  </a:lnTo>
                  <a:lnTo>
                    <a:pt x="404616" y="643326"/>
                  </a:lnTo>
                  <a:lnTo>
                    <a:pt x="408614" y="651076"/>
                  </a:lnTo>
                  <a:lnTo>
                    <a:pt x="409530" y="670268"/>
                  </a:lnTo>
                  <a:lnTo>
                    <a:pt x="404206" y="690701"/>
                  </a:lnTo>
                  <a:lnTo>
                    <a:pt x="393022" y="708599"/>
                  </a:lnTo>
                  <a:lnTo>
                    <a:pt x="382761" y="718317"/>
                  </a:lnTo>
                  <a:lnTo>
                    <a:pt x="378173" y="720909"/>
                  </a:lnTo>
                  <a:lnTo>
                    <a:pt x="346441" y="718237"/>
                  </a:lnTo>
                  <a:lnTo>
                    <a:pt x="288208" y="698247"/>
                  </a:lnTo>
                  <a:lnTo>
                    <a:pt x="229012" y="676065"/>
                  </a:lnTo>
                  <a:lnTo>
                    <a:pt x="178657" y="656750"/>
                  </a:lnTo>
                  <a:lnTo>
                    <a:pt x="128175" y="634274"/>
                  </a:lnTo>
                  <a:lnTo>
                    <a:pt x="75871" y="604305"/>
                  </a:lnTo>
                  <a:lnTo>
                    <a:pt x="38957" y="579968"/>
                  </a:lnTo>
                  <a:lnTo>
                    <a:pt x="35230" y="575773"/>
                  </a:lnTo>
                  <a:lnTo>
                    <a:pt x="34067" y="571654"/>
                  </a:lnTo>
                  <a:lnTo>
                    <a:pt x="34615" y="567585"/>
                  </a:lnTo>
                  <a:lnTo>
                    <a:pt x="36302" y="564872"/>
                  </a:lnTo>
                  <a:lnTo>
                    <a:pt x="38750" y="563065"/>
                  </a:lnTo>
                  <a:lnTo>
                    <a:pt x="41704" y="561859"/>
                  </a:lnTo>
                  <a:lnTo>
                    <a:pt x="95226" y="5713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8" name="SMARTInkShape-1063"/>
            <p:cNvSpPr/>
            <p:nvPr>
              <p:custDataLst>
                <p:tags r:id="rId47"/>
              </p:custDataLst>
            </p:nvPr>
          </p:nvSpPr>
          <p:spPr>
            <a:xfrm>
              <a:off x="2213986" y="4869281"/>
              <a:ext cx="392805" cy="95226"/>
            </a:xfrm>
            <a:custGeom>
              <a:avLst/>
              <a:gdLst/>
              <a:ahLst/>
              <a:cxnLst/>
              <a:rect l="0" t="0" r="0" b="0"/>
              <a:pathLst>
                <a:path w="392805" h="95226">
                  <a:moveTo>
                    <a:pt x="0" y="95225"/>
                  </a:moveTo>
                  <a:lnTo>
                    <a:pt x="0" y="95225"/>
                  </a:lnTo>
                  <a:lnTo>
                    <a:pt x="0" y="82587"/>
                  </a:lnTo>
                  <a:lnTo>
                    <a:pt x="3527" y="72856"/>
                  </a:lnTo>
                  <a:lnTo>
                    <a:pt x="6319" y="68409"/>
                  </a:lnTo>
                  <a:lnTo>
                    <a:pt x="23528" y="63468"/>
                  </a:lnTo>
                  <a:lnTo>
                    <a:pt x="71364" y="53978"/>
                  </a:lnTo>
                  <a:lnTo>
                    <a:pt x="125878" y="40690"/>
                  </a:lnTo>
                  <a:lnTo>
                    <a:pt x="175442" y="33166"/>
                  </a:lnTo>
                  <a:lnTo>
                    <a:pt x="228779" y="25656"/>
                  </a:lnTo>
                  <a:lnTo>
                    <a:pt x="285115" y="22849"/>
                  </a:lnTo>
                  <a:lnTo>
                    <a:pt x="336796" y="14412"/>
                  </a:lnTo>
                  <a:lnTo>
                    <a:pt x="39280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9" name="SMARTInkShape-1064"/>
            <p:cNvSpPr/>
            <p:nvPr>
              <p:custDataLst>
                <p:tags r:id="rId48"/>
              </p:custDataLst>
            </p:nvPr>
          </p:nvSpPr>
          <p:spPr>
            <a:xfrm>
              <a:off x="2297798" y="4904991"/>
              <a:ext cx="473167" cy="546197"/>
            </a:xfrm>
            <a:custGeom>
              <a:avLst/>
              <a:gdLst/>
              <a:ahLst/>
              <a:cxnLst/>
              <a:rect l="0" t="0" r="0" b="0"/>
              <a:pathLst>
                <a:path w="473167" h="546197">
                  <a:moveTo>
                    <a:pt x="11413" y="0"/>
                  </a:moveTo>
                  <a:lnTo>
                    <a:pt x="11413" y="0"/>
                  </a:lnTo>
                  <a:lnTo>
                    <a:pt x="5094" y="0"/>
                  </a:lnTo>
                  <a:lnTo>
                    <a:pt x="3233" y="1322"/>
                  </a:lnTo>
                  <a:lnTo>
                    <a:pt x="1992" y="3526"/>
                  </a:lnTo>
                  <a:lnTo>
                    <a:pt x="0" y="16567"/>
                  </a:lnTo>
                  <a:lnTo>
                    <a:pt x="861" y="63988"/>
                  </a:lnTo>
                  <a:lnTo>
                    <a:pt x="9021" y="86116"/>
                  </a:lnTo>
                  <a:lnTo>
                    <a:pt x="33810" y="116737"/>
                  </a:lnTo>
                  <a:lnTo>
                    <a:pt x="48260" y="124624"/>
                  </a:lnTo>
                  <a:lnTo>
                    <a:pt x="96452" y="138284"/>
                  </a:lnTo>
                  <a:lnTo>
                    <a:pt x="154477" y="148556"/>
                  </a:lnTo>
                  <a:lnTo>
                    <a:pt x="204375" y="157453"/>
                  </a:lnTo>
                  <a:lnTo>
                    <a:pt x="254852" y="176259"/>
                  </a:lnTo>
                  <a:lnTo>
                    <a:pt x="307310" y="203468"/>
                  </a:lnTo>
                  <a:lnTo>
                    <a:pt x="360106" y="233996"/>
                  </a:lnTo>
                  <a:lnTo>
                    <a:pt x="393351" y="257725"/>
                  </a:lnTo>
                  <a:lnTo>
                    <a:pt x="439328" y="307940"/>
                  </a:lnTo>
                  <a:lnTo>
                    <a:pt x="458863" y="355417"/>
                  </a:lnTo>
                  <a:lnTo>
                    <a:pt x="473166" y="410070"/>
                  </a:lnTo>
                  <a:lnTo>
                    <a:pt x="468585" y="442005"/>
                  </a:lnTo>
                  <a:lnTo>
                    <a:pt x="452532" y="482915"/>
                  </a:lnTo>
                  <a:lnTo>
                    <a:pt x="438475" y="502508"/>
                  </a:lnTo>
                  <a:lnTo>
                    <a:pt x="401579" y="532183"/>
                  </a:lnTo>
                  <a:lnTo>
                    <a:pt x="382765" y="540717"/>
                  </a:lnTo>
                  <a:lnTo>
                    <a:pt x="342815" y="546196"/>
                  </a:lnTo>
                  <a:lnTo>
                    <a:pt x="289858" y="537775"/>
                  </a:lnTo>
                  <a:lnTo>
                    <a:pt x="201863" y="4999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SMARTInkShape-1065"/>
            <p:cNvSpPr/>
            <p:nvPr>
              <p:custDataLst>
                <p:tags r:id="rId49"/>
              </p:custDataLst>
            </p:nvPr>
          </p:nvSpPr>
          <p:spPr>
            <a:xfrm>
              <a:off x="1906158" y="4823560"/>
              <a:ext cx="462570" cy="533751"/>
            </a:xfrm>
            <a:custGeom>
              <a:avLst/>
              <a:gdLst/>
              <a:ahLst/>
              <a:cxnLst/>
              <a:rect l="0" t="0" r="0" b="0"/>
              <a:pathLst>
                <a:path w="462570" h="533751">
                  <a:moveTo>
                    <a:pt x="10249" y="81431"/>
                  </a:moveTo>
                  <a:lnTo>
                    <a:pt x="10249" y="81431"/>
                  </a:lnTo>
                  <a:lnTo>
                    <a:pt x="3930" y="75112"/>
                  </a:lnTo>
                  <a:lnTo>
                    <a:pt x="828" y="64956"/>
                  </a:lnTo>
                  <a:lnTo>
                    <a:pt x="0" y="58544"/>
                  </a:lnTo>
                  <a:lnTo>
                    <a:pt x="2608" y="47893"/>
                  </a:lnTo>
                  <a:lnTo>
                    <a:pt x="20068" y="17988"/>
                  </a:lnTo>
                  <a:lnTo>
                    <a:pt x="38434" y="4586"/>
                  </a:lnTo>
                  <a:lnTo>
                    <a:pt x="48346" y="987"/>
                  </a:lnTo>
                  <a:lnTo>
                    <a:pt x="100851" y="0"/>
                  </a:lnTo>
                  <a:lnTo>
                    <a:pt x="152174" y="11169"/>
                  </a:lnTo>
                  <a:lnTo>
                    <a:pt x="181472" y="22257"/>
                  </a:lnTo>
                  <a:lnTo>
                    <a:pt x="233534" y="59481"/>
                  </a:lnTo>
                  <a:lnTo>
                    <a:pt x="287388" y="111664"/>
                  </a:lnTo>
                  <a:lnTo>
                    <a:pt x="319612" y="166806"/>
                  </a:lnTo>
                  <a:lnTo>
                    <a:pt x="345130" y="216004"/>
                  </a:lnTo>
                  <a:lnTo>
                    <a:pt x="361584" y="271522"/>
                  </a:lnTo>
                  <a:lnTo>
                    <a:pt x="365637" y="321739"/>
                  </a:lnTo>
                  <a:lnTo>
                    <a:pt x="363480" y="371468"/>
                  </a:lnTo>
                  <a:lnTo>
                    <a:pt x="350709" y="425132"/>
                  </a:lnTo>
                  <a:lnTo>
                    <a:pt x="334128" y="464437"/>
                  </a:lnTo>
                  <a:lnTo>
                    <a:pt x="305495" y="499412"/>
                  </a:lnTo>
                  <a:lnTo>
                    <a:pt x="279803" y="519461"/>
                  </a:lnTo>
                  <a:lnTo>
                    <a:pt x="234424" y="529516"/>
                  </a:lnTo>
                  <a:lnTo>
                    <a:pt x="178852" y="523411"/>
                  </a:lnTo>
                  <a:lnTo>
                    <a:pt x="136721" y="509469"/>
                  </a:lnTo>
                  <a:lnTo>
                    <a:pt x="92738" y="479217"/>
                  </a:lnTo>
                  <a:lnTo>
                    <a:pt x="69371" y="451023"/>
                  </a:lnTo>
                  <a:lnTo>
                    <a:pt x="53058" y="411140"/>
                  </a:lnTo>
                  <a:lnTo>
                    <a:pt x="48062" y="377949"/>
                  </a:lnTo>
                  <a:lnTo>
                    <a:pt x="53947" y="354732"/>
                  </a:lnTo>
                  <a:lnTo>
                    <a:pt x="72132" y="322881"/>
                  </a:lnTo>
                  <a:lnTo>
                    <a:pt x="88010" y="306451"/>
                  </a:lnTo>
                  <a:lnTo>
                    <a:pt x="117934" y="291087"/>
                  </a:lnTo>
                  <a:lnTo>
                    <a:pt x="166892" y="278427"/>
                  </a:lnTo>
                  <a:lnTo>
                    <a:pt x="207582" y="273820"/>
                  </a:lnTo>
                  <a:lnTo>
                    <a:pt x="251043" y="281767"/>
                  </a:lnTo>
                  <a:lnTo>
                    <a:pt x="299991" y="296073"/>
                  </a:lnTo>
                  <a:lnTo>
                    <a:pt x="334161" y="307705"/>
                  </a:lnTo>
                  <a:lnTo>
                    <a:pt x="379824" y="338270"/>
                  </a:lnTo>
                  <a:lnTo>
                    <a:pt x="403371" y="366497"/>
                  </a:lnTo>
                  <a:lnTo>
                    <a:pt x="430300" y="417103"/>
                  </a:lnTo>
                  <a:lnTo>
                    <a:pt x="443967" y="474548"/>
                  </a:lnTo>
                  <a:lnTo>
                    <a:pt x="449783" y="502000"/>
                  </a:lnTo>
                  <a:lnTo>
                    <a:pt x="451596" y="514349"/>
                  </a:lnTo>
                  <a:lnTo>
                    <a:pt x="462569" y="533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SMARTInkShape-1066"/>
            <p:cNvSpPr/>
            <p:nvPr>
              <p:custDataLst>
                <p:tags r:id="rId50"/>
              </p:custDataLst>
            </p:nvPr>
          </p:nvSpPr>
          <p:spPr>
            <a:xfrm>
              <a:off x="1455364" y="4715088"/>
              <a:ext cx="505649" cy="570804"/>
            </a:xfrm>
            <a:custGeom>
              <a:avLst/>
              <a:gdLst/>
              <a:ahLst/>
              <a:cxnLst/>
              <a:rect l="0" t="0" r="0" b="0"/>
              <a:pathLst>
                <a:path w="505649" h="570804">
                  <a:moveTo>
                    <a:pt x="68239" y="58968"/>
                  </a:moveTo>
                  <a:lnTo>
                    <a:pt x="68239" y="58968"/>
                  </a:lnTo>
                  <a:lnTo>
                    <a:pt x="80362" y="36045"/>
                  </a:lnTo>
                  <a:lnTo>
                    <a:pt x="96565" y="18885"/>
                  </a:lnTo>
                  <a:lnTo>
                    <a:pt x="107720" y="14702"/>
                  </a:lnTo>
                  <a:lnTo>
                    <a:pt x="128872" y="8820"/>
                  </a:lnTo>
                  <a:lnTo>
                    <a:pt x="145445" y="3615"/>
                  </a:lnTo>
                  <a:lnTo>
                    <a:pt x="193617" y="0"/>
                  </a:lnTo>
                  <a:lnTo>
                    <a:pt x="245640" y="10386"/>
                  </a:lnTo>
                  <a:lnTo>
                    <a:pt x="303333" y="33011"/>
                  </a:lnTo>
                  <a:lnTo>
                    <a:pt x="337605" y="49954"/>
                  </a:lnTo>
                  <a:lnTo>
                    <a:pt x="389237" y="85510"/>
                  </a:lnTo>
                  <a:lnTo>
                    <a:pt x="443097" y="136521"/>
                  </a:lnTo>
                  <a:lnTo>
                    <a:pt x="470136" y="169659"/>
                  </a:lnTo>
                  <a:lnTo>
                    <a:pt x="495860" y="222554"/>
                  </a:lnTo>
                  <a:lnTo>
                    <a:pt x="502969" y="241446"/>
                  </a:lnTo>
                  <a:lnTo>
                    <a:pt x="505648" y="277034"/>
                  </a:lnTo>
                  <a:lnTo>
                    <a:pt x="498653" y="325640"/>
                  </a:lnTo>
                  <a:lnTo>
                    <a:pt x="486882" y="365024"/>
                  </a:lnTo>
                  <a:lnTo>
                    <a:pt x="452330" y="411121"/>
                  </a:lnTo>
                  <a:lnTo>
                    <a:pt x="413328" y="448117"/>
                  </a:lnTo>
                  <a:lnTo>
                    <a:pt x="362914" y="479310"/>
                  </a:lnTo>
                  <a:lnTo>
                    <a:pt x="311999" y="498553"/>
                  </a:lnTo>
                  <a:lnTo>
                    <a:pt x="290318" y="505628"/>
                  </a:lnTo>
                  <a:lnTo>
                    <a:pt x="233293" y="510170"/>
                  </a:lnTo>
                  <a:lnTo>
                    <a:pt x="183724" y="511067"/>
                  </a:lnTo>
                  <a:lnTo>
                    <a:pt x="137635" y="509922"/>
                  </a:lnTo>
                  <a:lnTo>
                    <a:pt x="82439" y="501033"/>
                  </a:lnTo>
                  <a:lnTo>
                    <a:pt x="53490" y="487235"/>
                  </a:lnTo>
                  <a:lnTo>
                    <a:pt x="26102" y="466394"/>
                  </a:lnTo>
                  <a:lnTo>
                    <a:pt x="7553" y="437148"/>
                  </a:lnTo>
                  <a:lnTo>
                    <a:pt x="0" y="409672"/>
                  </a:lnTo>
                  <a:lnTo>
                    <a:pt x="5287" y="389416"/>
                  </a:lnTo>
                  <a:lnTo>
                    <a:pt x="23915" y="356720"/>
                  </a:lnTo>
                  <a:lnTo>
                    <a:pt x="75157" y="329136"/>
                  </a:lnTo>
                  <a:lnTo>
                    <a:pt x="119863" y="322476"/>
                  </a:lnTo>
                  <a:lnTo>
                    <a:pt x="168327" y="321322"/>
                  </a:lnTo>
                  <a:lnTo>
                    <a:pt x="225116" y="324460"/>
                  </a:lnTo>
                  <a:lnTo>
                    <a:pt x="260645" y="333814"/>
                  </a:lnTo>
                  <a:lnTo>
                    <a:pt x="319422" y="369589"/>
                  </a:lnTo>
                  <a:lnTo>
                    <a:pt x="368378" y="401419"/>
                  </a:lnTo>
                  <a:lnTo>
                    <a:pt x="414629" y="454976"/>
                  </a:lnTo>
                  <a:lnTo>
                    <a:pt x="440755" y="511466"/>
                  </a:lnTo>
                  <a:lnTo>
                    <a:pt x="448404" y="553032"/>
                  </a:lnTo>
                  <a:lnTo>
                    <a:pt x="449140" y="5708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7" name="SMARTInkShape-Group232"/>
          <p:cNvGrpSpPr/>
          <p:nvPr/>
        </p:nvGrpSpPr>
        <p:grpSpPr>
          <a:xfrm>
            <a:off x="1630731" y="5702502"/>
            <a:ext cx="1095091" cy="749899"/>
            <a:chOff x="1630731" y="5702502"/>
            <a:chExt cx="1095091" cy="749899"/>
          </a:xfrm>
        </p:grpSpPr>
        <p:sp>
          <p:nvSpPr>
            <p:cNvPr id="1573" name="SMARTInkShape-1067"/>
            <p:cNvSpPr/>
            <p:nvPr>
              <p:custDataLst>
                <p:tags r:id="rId41"/>
              </p:custDataLst>
            </p:nvPr>
          </p:nvSpPr>
          <p:spPr>
            <a:xfrm>
              <a:off x="2416339" y="6240211"/>
              <a:ext cx="309483" cy="212190"/>
            </a:xfrm>
            <a:custGeom>
              <a:avLst/>
              <a:gdLst/>
              <a:ahLst/>
              <a:cxnLst/>
              <a:rect l="0" t="0" r="0" b="0"/>
              <a:pathLst>
                <a:path w="309483" h="212190">
                  <a:moveTo>
                    <a:pt x="0" y="21739"/>
                  </a:moveTo>
                  <a:lnTo>
                    <a:pt x="0" y="21739"/>
                  </a:lnTo>
                  <a:lnTo>
                    <a:pt x="0" y="38306"/>
                  </a:lnTo>
                  <a:lnTo>
                    <a:pt x="1323" y="40719"/>
                  </a:lnTo>
                  <a:lnTo>
                    <a:pt x="3527" y="42328"/>
                  </a:lnTo>
                  <a:lnTo>
                    <a:pt x="6319" y="43400"/>
                  </a:lnTo>
                  <a:lnTo>
                    <a:pt x="8181" y="45437"/>
                  </a:lnTo>
                  <a:lnTo>
                    <a:pt x="21107" y="78999"/>
                  </a:lnTo>
                  <a:lnTo>
                    <a:pt x="26534" y="96015"/>
                  </a:lnTo>
                  <a:lnTo>
                    <a:pt x="32991" y="114284"/>
                  </a:lnTo>
                  <a:lnTo>
                    <a:pt x="36674" y="143307"/>
                  </a:lnTo>
                  <a:lnTo>
                    <a:pt x="38998" y="146429"/>
                  </a:lnTo>
                  <a:lnTo>
                    <a:pt x="41870" y="148510"/>
                  </a:lnTo>
                  <a:lnTo>
                    <a:pt x="45060" y="157877"/>
                  </a:lnTo>
                  <a:lnTo>
                    <a:pt x="47569" y="186405"/>
                  </a:lnTo>
                  <a:lnTo>
                    <a:pt x="46289" y="143024"/>
                  </a:lnTo>
                  <a:lnTo>
                    <a:pt x="36813" y="89910"/>
                  </a:lnTo>
                  <a:lnTo>
                    <a:pt x="37359" y="65597"/>
                  </a:lnTo>
                  <a:lnTo>
                    <a:pt x="52320" y="25734"/>
                  </a:lnTo>
                  <a:lnTo>
                    <a:pt x="59845" y="16901"/>
                  </a:lnTo>
                  <a:lnTo>
                    <a:pt x="81771" y="4912"/>
                  </a:lnTo>
                  <a:lnTo>
                    <a:pt x="103877" y="0"/>
                  </a:lnTo>
                  <a:lnTo>
                    <a:pt x="119350" y="2379"/>
                  </a:lnTo>
                  <a:lnTo>
                    <a:pt x="157155" y="14681"/>
                  </a:lnTo>
                  <a:lnTo>
                    <a:pt x="172567" y="25656"/>
                  </a:lnTo>
                  <a:lnTo>
                    <a:pt x="220671" y="79116"/>
                  </a:lnTo>
                  <a:lnTo>
                    <a:pt x="260308" y="136473"/>
                  </a:lnTo>
                  <a:lnTo>
                    <a:pt x="271840" y="157719"/>
                  </a:lnTo>
                  <a:lnTo>
                    <a:pt x="288777" y="180767"/>
                  </a:lnTo>
                  <a:lnTo>
                    <a:pt x="296420" y="207529"/>
                  </a:lnTo>
                  <a:lnTo>
                    <a:pt x="309482" y="2121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SMARTInkShape-1068"/>
            <p:cNvSpPr/>
            <p:nvPr>
              <p:custDataLst>
                <p:tags r:id="rId42"/>
              </p:custDataLst>
            </p:nvPr>
          </p:nvSpPr>
          <p:spPr>
            <a:xfrm>
              <a:off x="2299790" y="6136060"/>
              <a:ext cx="9422" cy="18762"/>
            </a:xfrm>
            <a:custGeom>
              <a:avLst/>
              <a:gdLst/>
              <a:ahLst/>
              <a:cxnLst/>
              <a:rect l="0" t="0" r="0" b="0"/>
              <a:pathLst>
                <a:path w="9422" h="18762">
                  <a:moveTo>
                    <a:pt x="9421" y="6858"/>
                  </a:moveTo>
                  <a:lnTo>
                    <a:pt x="9421" y="6858"/>
                  </a:lnTo>
                  <a:lnTo>
                    <a:pt x="3102" y="539"/>
                  </a:lnTo>
                  <a:lnTo>
                    <a:pt x="1241" y="0"/>
                  </a:lnTo>
                  <a:lnTo>
                    <a:pt x="0" y="964"/>
                  </a:lnTo>
                  <a:lnTo>
                    <a:pt x="9421" y="187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SMARTInkShape-1069"/>
            <p:cNvSpPr/>
            <p:nvPr>
              <p:custDataLst>
                <p:tags r:id="rId43"/>
              </p:custDataLst>
            </p:nvPr>
          </p:nvSpPr>
          <p:spPr>
            <a:xfrm>
              <a:off x="2356823" y="6238143"/>
              <a:ext cx="47614" cy="142839"/>
            </a:xfrm>
            <a:custGeom>
              <a:avLst/>
              <a:gdLst/>
              <a:ahLst/>
              <a:cxnLst/>
              <a:rect l="0" t="0" r="0" b="0"/>
              <a:pathLst>
                <a:path w="47614" h="142839">
                  <a:moveTo>
                    <a:pt x="0" y="0"/>
                  </a:moveTo>
                  <a:lnTo>
                    <a:pt x="0" y="0"/>
                  </a:lnTo>
                  <a:lnTo>
                    <a:pt x="0" y="10249"/>
                  </a:lnTo>
                  <a:lnTo>
                    <a:pt x="21107" y="68792"/>
                  </a:lnTo>
                  <a:lnTo>
                    <a:pt x="35898" y="125834"/>
                  </a:lnTo>
                  <a:lnTo>
                    <a:pt x="47613" y="1428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SMARTInkShape-1070"/>
            <p:cNvSpPr/>
            <p:nvPr>
              <p:custDataLst>
                <p:tags r:id="rId44"/>
              </p:custDataLst>
            </p:nvPr>
          </p:nvSpPr>
          <p:spPr>
            <a:xfrm>
              <a:off x="1630731" y="5702502"/>
              <a:ext cx="654675" cy="581966"/>
            </a:xfrm>
            <a:custGeom>
              <a:avLst/>
              <a:gdLst/>
              <a:ahLst/>
              <a:cxnLst/>
              <a:rect l="0" t="0" r="0" b="0"/>
              <a:pathLst>
                <a:path w="654675" h="581966">
                  <a:moveTo>
                    <a:pt x="0" y="59515"/>
                  </a:moveTo>
                  <a:lnTo>
                    <a:pt x="0" y="59515"/>
                  </a:lnTo>
                  <a:lnTo>
                    <a:pt x="0" y="65834"/>
                  </a:lnTo>
                  <a:lnTo>
                    <a:pt x="3527" y="72463"/>
                  </a:lnTo>
                  <a:lnTo>
                    <a:pt x="48750" y="123630"/>
                  </a:lnTo>
                  <a:lnTo>
                    <a:pt x="77937" y="176507"/>
                  </a:lnTo>
                  <a:lnTo>
                    <a:pt x="111217" y="228419"/>
                  </a:lnTo>
                  <a:lnTo>
                    <a:pt x="134396" y="279654"/>
                  </a:lnTo>
                  <a:lnTo>
                    <a:pt x="167623" y="337589"/>
                  </a:lnTo>
                  <a:lnTo>
                    <a:pt x="201395" y="397099"/>
                  </a:lnTo>
                  <a:lnTo>
                    <a:pt x="217500" y="426259"/>
                  </a:lnTo>
                  <a:lnTo>
                    <a:pt x="228924" y="443382"/>
                  </a:lnTo>
                  <a:lnTo>
                    <a:pt x="238001" y="467893"/>
                  </a:lnTo>
                  <a:lnTo>
                    <a:pt x="269662" y="510773"/>
                  </a:lnTo>
                  <a:lnTo>
                    <a:pt x="271032" y="515094"/>
                  </a:lnTo>
                  <a:lnTo>
                    <a:pt x="273268" y="517976"/>
                  </a:lnTo>
                  <a:lnTo>
                    <a:pt x="283781" y="522979"/>
                  </a:lnTo>
                  <a:lnTo>
                    <a:pt x="284413" y="521910"/>
                  </a:lnTo>
                  <a:lnTo>
                    <a:pt x="289181" y="469706"/>
                  </a:lnTo>
                  <a:lnTo>
                    <a:pt x="296473" y="433447"/>
                  </a:lnTo>
                  <a:lnTo>
                    <a:pt x="303752" y="390057"/>
                  </a:lnTo>
                  <a:lnTo>
                    <a:pt x="325547" y="337711"/>
                  </a:lnTo>
                  <a:lnTo>
                    <a:pt x="341690" y="301165"/>
                  </a:lnTo>
                  <a:lnTo>
                    <a:pt x="344958" y="291237"/>
                  </a:lnTo>
                  <a:lnTo>
                    <a:pt x="350819" y="282416"/>
                  </a:lnTo>
                  <a:lnTo>
                    <a:pt x="357833" y="277614"/>
                  </a:lnTo>
                  <a:lnTo>
                    <a:pt x="366792" y="274531"/>
                  </a:lnTo>
                  <a:lnTo>
                    <a:pt x="371545" y="277636"/>
                  </a:lnTo>
                  <a:lnTo>
                    <a:pt x="374664" y="280316"/>
                  </a:lnTo>
                  <a:lnTo>
                    <a:pt x="378129" y="290347"/>
                  </a:lnTo>
                  <a:lnTo>
                    <a:pt x="383607" y="310865"/>
                  </a:lnTo>
                  <a:lnTo>
                    <a:pt x="399773" y="358844"/>
                  </a:lnTo>
                  <a:lnTo>
                    <a:pt x="410377" y="416840"/>
                  </a:lnTo>
                  <a:lnTo>
                    <a:pt x="426312" y="475411"/>
                  </a:lnTo>
                  <a:lnTo>
                    <a:pt x="438904" y="505864"/>
                  </a:lnTo>
                  <a:lnTo>
                    <a:pt x="475457" y="561232"/>
                  </a:lnTo>
                  <a:lnTo>
                    <a:pt x="483765" y="573466"/>
                  </a:lnTo>
                  <a:lnTo>
                    <a:pt x="491865" y="578904"/>
                  </a:lnTo>
                  <a:lnTo>
                    <a:pt x="510180" y="581965"/>
                  </a:lnTo>
                  <a:lnTo>
                    <a:pt x="514700" y="581072"/>
                  </a:lnTo>
                  <a:lnTo>
                    <a:pt x="517713" y="579154"/>
                  </a:lnTo>
                  <a:lnTo>
                    <a:pt x="550665" y="522868"/>
                  </a:lnTo>
                  <a:lnTo>
                    <a:pt x="564611" y="474183"/>
                  </a:lnTo>
                  <a:lnTo>
                    <a:pt x="583412" y="416354"/>
                  </a:lnTo>
                  <a:lnTo>
                    <a:pt x="597654" y="364011"/>
                  </a:lnTo>
                  <a:lnTo>
                    <a:pt x="614003" y="311470"/>
                  </a:lnTo>
                  <a:lnTo>
                    <a:pt x="619851" y="259605"/>
                  </a:lnTo>
                  <a:lnTo>
                    <a:pt x="629155" y="208374"/>
                  </a:lnTo>
                  <a:lnTo>
                    <a:pt x="640966" y="154958"/>
                  </a:lnTo>
                  <a:lnTo>
                    <a:pt x="646060" y="105589"/>
                  </a:lnTo>
                  <a:lnTo>
                    <a:pt x="654169" y="46602"/>
                  </a:lnTo>
                  <a:lnTo>
                    <a:pt x="65467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0" name="SMARTInkShape-Group233"/>
          <p:cNvGrpSpPr/>
          <p:nvPr/>
        </p:nvGrpSpPr>
        <p:grpSpPr>
          <a:xfrm>
            <a:off x="3749492" y="5205123"/>
            <a:ext cx="2511565" cy="1080634"/>
            <a:chOff x="3749492" y="5205123"/>
            <a:chExt cx="2511565" cy="1080634"/>
          </a:xfrm>
        </p:grpSpPr>
        <p:sp>
          <p:nvSpPr>
            <p:cNvPr id="1578" name="SMARTInkShape-1071"/>
            <p:cNvSpPr/>
            <p:nvPr>
              <p:custDataLst>
                <p:tags r:id="rId29"/>
              </p:custDataLst>
            </p:nvPr>
          </p:nvSpPr>
          <p:spPr>
            <a:xfrm>
              <a:off x="4130393" y="5393020"/>
              <a:ext cx="130935" cy="535642"/>
            </a:xfrm>
            <a:custGeom>
              <a:avLst/>
              <a:gdLst/>
              <a:ahLst/>
              <a:cxnLst/>
              <a:rect l="0" t="0" r="0" b="0"/>
              <a:pathLst>
                <a:path w="130935" h="535642">
                  <a:moveTo>
                    <a:pt x="0" y="0"/>
                  </a:moveTo>
                  <a:lnTo>
                    <a:pt x="0" y="0"/>
                  </a:lnTo>
                  <a:lnTo>
                    <a:pt x="1322" y="20328"/>
                  </a:lnTo>
                  <a:lnTo>
                    <a:pt x="16567" y="78847"/>
                  </a:lnTo>
                  <a:lnTo>
                    <a:pt x="26380" y="126932"/>
                  </a:lnTo>
                  <a:lnTo>
                    <a:pt x="40185" y="184075"/>
                  </a:lnTo>
                  <a:lnTo>
                    <a:pt x="50161" y="243231"/>
                  </a:lnTo>
                  <a:lnTo>
                    <a:pt x="63987" y="296248"/>
                  </a:lnTo>
                  <a:lnTo>
                    <a:pt x="79454" y="346251"/>
                  </a:lnTo>
                  <a:lnTo>
                    <a:pt x="95245" y="402173"/>
                  </a:lnTo>
                  <a:lnTo>
                    <a:pt x="106886" y="455708"/>
                  </a:lnTo>
                  <a:lnTo>
                    <a:pt x="119114" y="513210"/>
                  </a:lnTo>
                  <a:lnTo>
                    <a:pt x="130934" y="5356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SMARTInkShape-1072"/>
            <p:cNvSpPr/>
            <p:nvPr>
              <p:custDataLst>
                <p:tags r:id="rId30"/>
              </p:custDataLst>
            </p:nvPr>
          </p:nvSpPr>
          <p:spPr>
            <a:xfrm>
              <a:off x="3844717" y="5535857"/>
              <a:ext cx="119033" cy="380902"/>
            </a:xfrm>
            <a:custGeom>
              <a:avLst/>
              <a:gdLst/>
              <a:ahLst/>
              <a:cxnLst/>
              <a:rect l="0" t="0" r="0" b="0"/>
              <a:pathLst>
                <a:path w="119033" h="380902">
                  <a:moveTo>
                    <a:pt x="119032" y="0"/>
                  </a:moveTo>
                  <a:lnTo>
                    <a:pt x="119032" y="0"/>
                  </a:lnTo>
                  <a:lnTo>
                    <a:pt x="98729" y="52729"/>
                  </a:lnTo>
                  <a:lnTo>
                    <a:pt x="75346" y="111301"/>
                  </a:lnTo>
                  <a:lnTo>
                    <a:pt x="55543" y="167194"/>
                  </a:lnTo>
                  <a:lnTo>
                    <a:pt x="45130" y="216811"/>
                  </a:lnTo>
                  <a:lnTo>
                    <a:pt x="27447" y="271464"/>
                  </a:lnTo>
                  <a:lnTo>
                    <a:pt x="17097" y="291899"/>
                  </a:lnTo>
                  <a:lnTo>
                    <a:pt x="4179" y="345634"/>
                  </a:lnTo>
                  <a:lnTo>
                    <a:pt x="0" y="3809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SMARTInkShape-1073"/>
            <p:cNvSpPr/>
            <p:nvPr>
              <p:custDataLst>
                <p:tags r:id="rId31"/>
              </p:custDataLst>
            </p:nvPr>
          </p:nvSpPr>
          <p:spPr>
            <a:xfrm>
              <a:off x="3749492" y="5404923"/>
              <a:ext cx="511836" cy="440417"/>
            </a:xfrm>
            <a:custGeom>
              <a:avLst/>
              <a:gdLst/>
              <a:ahLst/>
              <a:cxnLst/>
              <a:rect l="0" t="0" r="0" b="0"/>
              <a:pathLst>
                <a:path w="511836" h="440417">
                  <a:moveTo>
                    <a:pt x="0" y="0"/>
                  </a:moveTo>
                  <a:lnTo>
                    <a:pt x="0" y="0"/>
                  </a:lnTo>
                  <a:lnTo>
                    <a:pt x="10826" y="9502"/>
                  </a:lnTo>
                  <a:lnTo>
                    <a:pt x="67718" y="49987"/>
                  </a:lnTo>
                  <a:lnTo>
                    <a:pt x="103636" y="86524"/>
                  </a:lnTo>
                  <a:lnTo>
                    <a:pt x="125051" y="103228"/>
                  </a:lnTo>
                  <a:lnTo>
                    <a:pt x="178017" y="153149"/>
                  </a:lnTo>
                  <a:lnTo>
                    <a:pt x="227919" y="193898"/>
                  </a:lnTo>
                  <a:lnTo>
                    <a:pt x="282381" y="246893"/>
                  </a:lnTo>
                  <a:lnTo>
                    <a:pt x="333099" y="297419"/>
                  </a:lnTo>
                  <a:lnTo>
                    <a:pt x="382705" y="346999"/>
                  </a:lnTo>
                  <a:lnTo>
                    <a:pt x="439840" y="393882"/>
                  </a:lnTo>
                  <a:lnTo>
                    <a:pt x="484359" y="430573"/>
                  </a:lnTo>
                  <a:lnTo>
                    <a:pt x="511835" y="4404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SMARTInkShape-1074"/>
            <p:cNvSpPr/>
            <p:nvPr>
              <p:custDataLst>
                <p:tags r:id="rId32"/>
              </p:custDataLst>
            </p:nvPr>
          </p:nvSpPr>
          <p:spPr>
            <a:xfrm>
              <a:off x="4262462" y="5416826"/>
              <a:ext cx="366588" cy="569443"/>
            </a:xfrm>
            <a:custGeom>
              <a:avLst/>
              <a:gdLst/>
              <a:ahLst/>
              <a:cxnLst/>
              <a:rect l="0" t="0" r="0" b="0"/>
              <a:pathLst>
                <a:path w="366588" h="569443">
                  <a:moveTo>
                    <a:pt x="34575" y="0"/>
                  </a:moveTo>
                  <a:lnTo>
                    <a:pt x="34575" y="0"/>
                  </a:lnTo>
                  <a:lnTo>
                    <a:pt x="28256" y="12638"/>
                  </a:lnTo>
                  <a:lnTo>
                    <a:pt x="19880" y="61180"/>
                  </a:lnTo>
                  <a:lnTo>
                    <a:pt x="12569" y="120095"/>
                  </a:lnTo>
                  <a:lnTo>
                    <a:pt x="11302" y="169751"/>
                  </a:lnTo>
                  <a:lnTo>
                    <a:pt x="4607" y="217970"/>
                  </a:lnTo>
                  <a:lnTo>
                    <a:pt x="0" y="266619"/>
                  </a:lnTo>
                  <a:lnTo>
                    <a:pt x="2616" y="325213"/>
                  </a:lnTo>
                  <a:lnTo>
                    <a:pt x="9158" y="376073"/>
                  </a:lnTo>
                  <a:lnTo>
                    <a:pt x="26811" y="433095"/>
                  </a:lnTo>
                  <a:lnTo>
                    <a:pt x="46191" y="485138"/>
                  </a:lnTo>
                  <a:lnTo>
                    <a:pt x="94376" y="536308"/>
                  </a:lnTo>
                  <a:lnTo>
                    <a:pt x="121508" y="556853"/>
                  </a:lnTo>
                  <a:lnTo>
                    <a:pt x="146835" y="564907"/>
                  </a:lnTo>
                  <a:lnTo>
                    <a:pt x="194363" y="569442"/>
                  </a:lnTo>
                  <a:lnTo>
                    <a:pt x="239747" y="567259"/>
                  </a:lnTo>
                  <a:lnTo>
                    <a:pt x="273473" y="554708"/>
                  </a:lnTo>
                  <a:lnTo>
                    <a:pt x="307777" y="533089"/>
                  </a:lnTo>
                  <a:lnTo>
                    <a:pt x="329193" y="507552"/>
                  </a:lnTo>
                  <a:lnTo>
                    <a:pt x="349301" y="466022"/>
                  </a:lnTo>
                  <a:lnTo>
                    <a:pt x="361402" y="418774"/>
                  </a:lnTo>
                  <a:lnTo>
                    <a:pt x="366587" y="362567"/>
                  </a:lnTo>
                  <a:lnTo>
                    <a:pt x="364084" y="319723"/>
                  </a:lnTo>
                  <a:lnTo>
                    <a:pt x="344927" y="267125"/>
                  </a:lnTo>
                  <a:lnTo>
                    <a:pt x="326782" y="215994"/>
                  </a:lnTo>
                  <a:lnTo>
                    <a:pt x="286540" y="162740"/>
                  </a:lnTo>
                  <a:lnTo>
                    <a:pt x="240723" y="111450"/>
                  </a:lnTo>
                  <a:lnTo>
                    <a:pt x="183020" y="80082"/>
                  </a:lnTo>
                  <a:lnTo>
                    <a:pt x="129982" y="61931"/>
                  </a:lnTo>
                  <a:lnTo>
                    <a:pt x="70284" y="595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SMARTInkShape-1075"/>
            <p:cNvSpPr/>
            <p:nvPr>
              <p:custDataLst>
                <p:tags r:id="rId33"/>
              </p:custDataLst>
            </p:nvPr>
          </p:nvSpPr>
          <p:spPr>
            <a:xfrm>
              <a:off x="4511294" y="5447727"/>
              <a:ext cx="426454" cy="640905"/>
            </a:xfrm>
            <a:custGeom>
              <a:avLst/>
              <a:gdLst/>
              <a:ahLst/>
              <a:cxnLst/>
              <a:rect l="0" t="0" r="0" b="0"/>
              <a:pathLst>
                <a:path w="426454" h="640905">
                  <a:moveTo>
                    <a:pt x="107128" y="40518"/>
                  </a:moveTo>
                  <a:lnTo>
                    <a:pt x="107128" y="40518"/>
                  </a:lnTo>
                  <a:lnTo>
                    <a:pt x="97625" y="51343"/>
                  </a:lnTo>
                  <a:lnTo>
                    <a:pt x="79148" y="91385"/>
                  </a:lnTo>
                  <a:lnTo>
                    <a:pt x="63442" y="144566"/>
                  </a:lnTo>
                  <a:lnTo>
                    <a:pt x="47604" y="198177"/>
                  </a:lnTo>
                  <a:lnTo>
                    <a:pt x="38059" y="246680"/>
                  </a:lnTo>
                  <a:lnTo>
                    <a:pt x="36405" y="292347"/>
                  </a:lnTo>
                  <a:lnTo>
                    <a:pt x="42234" y="341441"/>
                  </a:lnTo>
                  <a:lnTo>
                    <a:pt x="49195" y="389064"/>
                  </a:lnTo>
                  <a:lnTo>
                    <a:pt x="69772" y="439618"/>
                  </a:lnTo>
                  <a:lnTo>
                    <a:pt x="93283" y="488497"/>
                  </a:lnTo>
                  <a:lnTo>
                    <a:pt x="139047" y="547308"/>
                  </a:lnTo>
                  <a:lnTo>
                    <a:pt x="188887" y="591974"/>
                  </a:lnTo>
                  <a:lnTo>
                    <a:pt x="244612" y="624300"/>
                  </a:lnTo>
                  <a:lnTo>
                    <a:pt x="298702" y="640496"/>
                  </a:lnTo>
                  <a:lnTo>
                    <a:pt x="321884" y="640904"/>
                  </a:lnTo>
                  <a:lnTo>
                    <a:pt x="342767" y="636677"/>
                  </a:lnTo>
                  <a:lnTo>
                    <a:pt x="356458" y="630389"/>
                  </a:lnTo>
                  <a:lnTo>
                    <a:pt x="385526" y="604751"/>
                  </a:lnTo>
                  <a:lnTo>
                    <a:pt x="406224" y="575373"/>
                  </a:lnTo>
                  <a:lnTo>
                    <a:pt x="421561" y="520296"/>
                  </a:lnTo>
                  <a:lnTo>
                    <a:pt x="426453" y="488335"/>
                  </a:lnTo>
                  <a:lnTo>
                    <a:pt x="421583" y="443156"/>
                  </a:lnTo>
                  <a:lnTo>
                    <a:pt x="418083" y="387888"/>
                  </a:lnTo>
                  <a:lnTo>
                    <a:pt x="407398" y="337156"/>
                  </a:lnTo>
                  <a:lnTo>
                    <a:pt x="388667" y="284775"/>
                  </a:lnTo>
                  <a:lnTo>
                    <a:pt x="365448" y="226690"/>
                  </a:lnTo>
                  <a:lnTo>
                    <a:pt x="328852" y="167411"/>
                  </a:lnTo>
                  <a:lnTo>
                    <a:pt x="297486" y="117409"/>
                  </a:lnTo>
                  <a:lnTo>
                    <a:pt x="273745" y="93278"/>
                  </a:lnTo>
                  <a:lnTo>
                    <a:pt x="216736" y="45934"/>
                  </a:lnTo>
                  <a:lnTo>
                    <a:pt x="176685" y="25717"/>
                  </a:lnTo>
                  <a:lnTo>
                    <a:pt x="125031" y="8987"/>
                  </a:lnTo>
                  <a:lnTo>
                    <a:pt x="109353" y="935"/>
                  </a:lnTo>
                  <a:lnTo>
                    <a:pt x="90924" y="0"/>
                  </a:lnTo>
                  <a:lnTo>
                    <a:pt x="0" y="167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3" name="SMARTInkShape-1076"/>
            <p:cNvSpPr/>
            <p:nvPr>
              <p:custDataLst>
                <p:tags r:id="rId34"/>
              </p:custDataLst>
            </p:nvPr>
          </p:nvSpPr>
          <p:spPr>
            <a:xfrm>
              <a:off x="4703635" y="5205123"/>
              <a:ext cx="231458" cy="339698"/>
            </a:xfrm>
            <a:custGeom>
              <a:avLst/>
              <a:gdLst/>
              <a:ahLst/>
              <a:cxnLst/>
              <a:rect l="0" t="0" r="0" b="0"/>
              <a:pathLst>
                <a:path w="231458" h="339698">
                  <a:moveTo>
                    <a:pt x="69528" y="21253"/>
                  </a:moveTo>
                  <a:lnTo>
                    <a:pt x="69528" y="21253"/>
                  </a:lnTo>
                  <a:lnTo>
                    <a:pt x="52960" y="21253"/>
                  </a:lnTo>
                  <a:lnTo>
                    <a:pt x="49225" y="23897"/>
                  </a:lnTo>
                  <a:lnTo>
                    <a:pt x="12467" y="78906"/>
                  </a:lnTo>
                  <a:lnTo>
                    <a:pt x="7681" y="87462"/>
                  </a:lnTo>
                  <a:lnTo>
                    <a:pt x="0" y="137883"/>
                  </a:lnTo>
                  <a:lnTo>
                    <a:pt x="2009" y="187423"/>
                  </a:lnTo>
                  <a:lnTo>
                    <a:pt x="11604" y="239169"/>
                  </a:lnTo>
                  <a:lnTo>
                    <a:pt x="35700" y="280318"/>
                  </a:lnTo>
                  <a:lnTo>
                    <a:pt x="58182" y="302570"/>
                  </a:lnTo>
                  <a:lnTo>
                    <a:pt x="108813" y="330352"/>
                  </a:lnTo>
                  <a:lnTo>
                    <a:pt x="138480" y="338998"/>
                  </a:lnTo>
                  <a:lnTo>
                    <a:pt x="155721" y="339697"/>
                  </a:lnTo>
                  <a:lnTo>
                    <a:pt x="172201" y="335599"/>
                  </a:lnTo>
                  <a:lnTo>
                    <a:pt x="196350" y="319537"/>
                  </a:lnTo>
                  <a:lnTo>
                    <a:pt x="220258" y="285388"/>
                  </a:lnTo>
                  <a:lnTo>
                    <a:pt x="231457" y="248084"/>
                  </a:lnTo>
                  <a:lnTo>
                    <a:pt x="228456" y="211901"/>
                  </a:lnTo>
                  <a:lnTo>
                    <a:pt x="211872" y="161634"/>
                  </a:lnTo>
                  <a:lnTo>
                    <a:pt x="193263" y="124126"/>
                  </a:lnTo>
                  <a:lnTo>
                    <a:pt x="164066" y="83014"/>
                  </a:lnTo>
                  <a:lnTo>
                    <a:pt x="110451" y="36972"/>
                  </a:lnTo>
                  <a:lnTo>
                    <a:pt x="84567" y="14855"/>
                  </a:lnTo>
                  <a:lnTo>
                    <a:pt x="56350" y="3192"/>
                  </a:lnTo>
                  <a:lnTo>
                    <a:pt x="38983" y="0"/>
                  </a:lnTo>
                  <a:lnTo>
                    <a:pt x="10012" y="93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SMARTInkShape-1077"/>
            <p:cNvSpPr/>
            <p:nvPr>
              <p:custDataLst>
                <p:tags r:id="rId35"/>
              </p:custDataLst>
            </p:nvPr>
          </p:nvSpPr>
          <p:spPr>
            <a:xfrm>
              <a:off x="4939807" y="5357310"/>
              <a:ext cx="178548" cy="690384"/>
            </a:xfrm>
            <a:custGeom>
              <a:avLst/>
              <a:gdLst/>
              <a:ahLst/>
              <a:cxnLst/>
              <a:rect l="0" t="0" r="0" b="0"/>
              <a:pathLst>
                <a:path w="178548" h="690384">
                  <a:moveTo>
                    <a:pt x="178547" y="0"/>
                  </a:moveTo>
                  <a:lnTo>
                    <a:pt x="178547" y="0"/>
                  </a:lnTo>
                  <a:lnTo>
                    <a:pt x="161980" y="45773"/>
                  </a:lnTo>
                  <a:lnTo>
                    <a:pt x="147991" y="101720"/>
                  </a:lnTo>
                  <a:lnTo>
                    <a:pt x="136802" y="148040"/>
                  </a:lnTo>
                  <a:lnTo>
                    <a:pt x="120769" y="195519"/>
                  </a:lnTo>
                  <a:lnTo>
                    <a:pt x="103504" y="251849"/>
                  </a:lnTo>
                  <a:lnTo>
                    <a:pt x="83367" y="309730"/>
                  </a:lnTo>
                  <a:lnTo>
                    <a:pt x="71432" y="352318"/>
                  </a:lnTo>
                  <a:lnTo>
                    <a:pt x="55550" y="406997"/>
                  </a:lnTo>
                  <a:lnTo>
                    <a:pt x="35709" y="460998"/>
                  </a:lnTo>
                  <a:lnTo>
                    <a:pt x="19838" y="514284"/>
                  </a:lnTo>
                  <a:lnTo>
                    <a:pt x="12148" y="562626"/>
                  </a:lnTo>
                  <a:lnTo>
                    <a:pt x="2791" y="616848"/>
                  </a:lnTo>
                  <a:lnTo>
                    <a:pt x="0" y="690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SMARTInkShape-1078"/>
            <p:cNvSpPr/>
            <p:nvPr>
              <p:custDataLst>
                <p:tags r:id="rId36"/>
              </p:custDataLst>
            </p:nvPr>
          </p:nvSpPr>
          <p:spPr>
            <a:xfrm>
              <a:off x="4988118" y="5797727"/>
              <a:ext cx="223057" cy="313142"/>
            </a:xfrm>
            <a:custGeom>
              <a:avLst/>
              <a:gdLst/>
              <a:ahLst/>
              <a:cxnLst/>
              <a:rect l="0" t="0" r="0" b="0"/>
              <a:pathLst>
                <a:path w="223057" h="313142">
                  <a:moveTo>
                    <a:pt x="70721" y="35709"/>
                  </a:moveTo>
                  <a:lnTo>
                    <a:pt x="70721" y="35709"/>
                  </a:lnTo>
                  <a:lnTo>
                    <a:pt x="43904" y="52276"/>
                  </a:lnTo>
                  <a:lnTo>
                    <a:pt x="27265" y="86594"/>
                  </a:lnTo>
                  <a:lnTo>
                    <a:pt x="7262" y="143269"/>
                  </a:lnTo>
                  <a:lnTo>
                    <a:pt x="874" y="174175"/>
                  </a:lnTo>
                  <a:lnTo>
                    <a:pt x="0" y="193797"/>
                  </a:lnTo>
                  <a:lnTo>
                    <a:pt x="12147" y="233470"/>
                  </a:lnTo>
                  <a:lnTo>
                    <a:pt x="32498" y="266092"/>
                  </a:lnTo>
                  <a:lnTo>
                    <a:pt x="61599" y="292511"/>
                  </a:lnTo>
                  <a:lnTo>
                    <a:pt x="95352" y="310772"/>
                  </a:lnTo>
                  <a:lnTo>
                    <a:pt x="118699" y="313141"/>
                  </a:lnTo>
                  <a:lnTo>
                    <a:pt x="153380" y="310204"/>
                  </a:lnTo>
                  <a:lnTo>
                    <a:pt x="167415" y="302749"/>
                  </a:lnTo>
                  <a:lnTo>
                    <a:pt x="191658" y="282729"/>
                  </a:lnTo>
                  <a:lnTo>
                    <a:pt x="205012" y="263788"/>
                  </a:lnTo>
                  <a:lnTo>
                    <a:pt x="220050" y="225510"/>
                  </a:lnTo>
                  <a:lnTo>
                    <a:pt x="223056" y="207796"/>
                  </a:lnTo>
                  <a:lnTo>
                    <a:pt x="215484" y="165367"/>
                  </a:lnTo>
                  <a:lnTo>
                    <a:pt x="197418" y="113279"/>
                  </a:lnTo>
                  <a:lnTo>
                    <a:pt x="170938" y="71605"/>
                  </a:lnTo>
                  <a:lnTo>
                    <a:pt x="112965" y="21567"/>
                  </a:lnTo>
                  <a:lnTo>
                    <a:pt x="93463" y="9585"/>
                  </a:lnTo>
                  <a:lnTo>
                    <a:pt x="62918" y="1893"/>
                  </a:lnTo>
                  <a:lnTo>
                    <a:pt x="3501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SMARTInkShape-1079"/>
            <p:cNvSpPr/>
            <p:nvPr>
              <p:custDataLst>
                <p:tags r:id="rId37"/>
              </p:custDataLst>
            </p:nvPr>
          </p:nvSpPr>
          <p:spPr>
            <a:xfrm>
              <a:off x="5249289" y="5678695"/>
              <a:ext cx="261870" cy="35711"/>
            </a:xfrm>
            <a:custGeom>
              <a:avLst/>
              <a:gdLst/>
              <a:ahLst/>
              <a:cxnLst/>
              <a:rect l="0" t="0" r="0" b="0"/>
              <a:pathLst>
                <a:path w="261870" h="35711">
                  <a:moveTo>
                    <a:pt x="0" y="35710"/>
                  </a:moveTo>
                  <a:lnTo>
                    <a:pt x="0" y="35710"/>
                  </a:lnTo>
                  <a:lnTo>
                    <a:pt x="6319" y="35710"/>
                  </a:lnTo>
                  <a:lnTo>
                    <a:pt x="31128" y="24884"/>
                  </a:lnTo>
                  <a:lnTo>
                    <a:pt x="63008" y="8549"/>
                  </a:lnTo>
                  <a:lnTo>
                    <a:pt x="116978" y="1689"/>
                  </a:lnTo>
                  <a:lnTo>
                    <a:pt x="172558" y="334"/>
                  </a:lnTo>
                  <a:lnTo>
                    <a:pt x="2618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SMARTInkShape-1080"/>
            <p:cNvSpPr/>
            <p:nvPr>
              <p:custDataLst>
                <p:tags r:id="rId38"/>
              </p:custDataLst>
            </p:nvPr>
          </p:nvSpPr>
          <p:spPr>
            <a:xfrm>
              <a:off x="5249289" y="5869146"/>
              <a:ext cx="226160" cy="23480"/>
            </a:xfrm>
            <a:custGeom>
              <a:avLst/>
              <a:gdLst/>
              <a:ahLst/>
              <a:cxnLst/>
              <a:rect l="0" t="0" r="0" b="0"/>
              <a:pathLst>
                <a:path w="226160" h="23480">
                  <a:moveTo>
                    <a:pt x="0" y="11903"/>
                  </a:moveTo>
                  <a:lnTo>
                    <a:pt x="0" y="11903"/>
                  </a:lnTo>
                  <a:lnTo>
                    <a:pt x="6319" y="18221"/>
                  </a:lnTo>
                  <a:lnTo>
                    <a:pt x="16474" y="21324"/>
                  </a:lnTo>
                  <a:lnTo>
                    <a:pt x="69865" y="23479"/>
                  </a:lnTo>
                  <a:lnTo>
                    <a:pt x="122251" y="20215"/>
                  </a:lnTo>
                  <a:lnTo>
                    <a:pt x="2261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SMARTInkShape-1081"/>
            <p:cNvSpPr/>
            <p:nvPr>
              <p:custDataLst>
                <p:tags r:id="rId39"/>
              </p:custDataLst>
            </p:nvPr>
          </p:nvSpPr>
          <p:spPr>
            <a:xfrm>
              <a:off x="5558771" y="5455326"/>
              <a:ext cx="499933" cy="830431"/>
            </a:xfrm>
            <a:custGeom>
              <a:avLst/>
              <a:gdLst/>
              <a:ahLst/>
              <a:cxnLst/>
              <a:rect l="0" t="0" r="0" b="0"/>
              <a:pathLst>
                <a:path w="499933" h="830431">
                  <a:moveTo>
                    <a:pt x="0" y="128144"/>
                  </a:moveTo>
                  <a:lnTo>
                    <a:pt x="0" y="128144"/>
                  </a:lnTo>
                  <a:lnTo>
                    <a:pt x="1322" y="115996"/>
                  </a:lnTo>
                  <a:lnTo>
                    <a:pt x="9502" y="91480"/>
                  </a:lnTo>
                  <a:lnTo>
                    <a:pt x="39328" y="40658"/>
                  </a:lnTo>
                  <a:lnTo>
                    <a:pt x="46057" y="30143"/>
                  </a:lnTo>
                  <a:lnTo>
                    <a:pt x="60587" y="18460"/>
                  </a:lnTo>
                  <a:lnTo>
                    <a:pt x="116644" y="512"/>
                  </a:lnTo>
                  <a:lnTo>
                    <a:pt x="135164" y="0"/>
                  </a:lnTo>
                  <a:lnTo>
                    <a:pt x="191007" y="13970"/>
                  </a:lnTo>
                  <a:lnTo>
                    <a:pt x="207450" y="24938"/>
                  </a:lnTo>
                  <a:lnTo>
                    <a:pt x="259835" y="68972"/>
                  </a:lnTo>
                  <a:lnTo>
                    <a:pt x="318724" y="125693"/>
                  </a:lnTo>
                  <a:lnTo>
                    <a:pt x="346282" y="159402"/>
                  </a:lnTo>
                  <a:lnTo>
                    <a:pt x="372641" y="216073"/>
                  </a:lnTo>
                  <a:lnTo>
                    <a:pt x="396206" y="271849"/>
                  </a:lnTo>
                  <a:lnTo>
                    <a:pt x="412530" y="321411"/>
                  </a:lnTo>
                  <a:lnTo>
                    <a:pt x="423189" y="370715"/>
                  </a:lnTo>
                  <a:lnTo>
                    <a:pt x="426936" y="414274"/>
                  </a:lnTo>
                  <a:lnTo>
                    <a:pt x="426723" y="465241"/>
                  </a:lnTo>
                  <a:lnTo>
                    <a:pt x="417549" y="509291"/>
                  </a:lnTo>
                  <a:lnTo>
                    <a:pt x="398666" y="561727"/>
                  </a:lnTo>
                  <a:lnTo>
                    <a:pt x="372115" y="620457"/>
                  </a:lnTo>
                  <a:lnTo>
                    <a:pt x="350964" y="653152"/>
                  </a:lnTo>
                  <a:lnTo>
                    <a:pt x="298094" y="707598"/>
                  </a:lnTo>
                  <a:lnTo>
                    <a:pt x="248205" y="727552"/>
                  </a:lnTo>
                  <a:lnTo>
                    <a:pt x="196470" y="733693"/>
                  </a:lnTo>
                  <a:lnTo>
                    <a:pt x="172101" y="733434"/>
                  </a:lnTo>
                  <a:lnTo>
                    <a:pt x="124501" y="718578"/>
                  </a:lnTo>
                  <a:lnTo>
                    <a:pt x="75518" y="668645"/>
                  </a:lnTo>
                  <a:lnTo>
                    <a:pt x="66627" y="652279"/>
                  </a:lnTo>
                  <a:lnTo>
                    <a:pt x="52271" y="601432"/>
                  </a:lnTo>
                  <a:lnTo>
                    <a:pt x="50315" y="561254"/>
                  </a:lnTo>
                  <a:lnTo>
                    <a:pt x="54545" y="540625"/>
                  </a:lnTo>
                  <a:lnTo>
                    <a:pt x="70681" y="514141"/>
                  </a:lnTo>
                  <a:lnTo>
                    <a:pt x="91650" y="490996"/>
                  </a:lnTo>
                  <a:lnTo>
                    <a:pt x="123419" y="473690"/>
                  </a:lnTo>
                  <a:lnTo>
                    <a:pt x="152514" y="465064"/>
                  </a:lnTo>
                  <a:lnTo>
                    <a:pt x="172267" y="464369"/>
                  </a:lnTo>
                  <a:lnTo>
                    <a:pt x="224527" y="474699"/>
                  </a:lnTo>
                  <a:lnTo>
                    <a:pt x="277280" y="494676"/>
                  </a:lnTo>
                  <a:lnTo>
                    <a:pt x="333750" y="535923"/>
                  </a:lnTo>
                  <a:lnTo>
                    <a:pt x="388180" y="594292"/>
                  </a:lnTo>
                  <a:lnTo>
                    <a:pt x="426142" y="653707"/>
                  </a:lnTo>
                  <a:lnTo>
                    <a:pt x="453957" y="705390"/>
                  </a:lnTo>
                  <a:lnTo>
                    <a:pt x="472824" y="760922"/>
                  </a:lnTo>
                  <a:lnTo>
                    <a:pt x="499932" y="8304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9" name="SMARTInkShape-1082"/>
            <p:cNvSpPr/>
            <p:nvPr>
              <p:custDataLst>
                <p:tags r:id="rId40"/>
              </p:custDataLst>
            </p:nvPr>
          </p:nvSpPr>
          <p:spPr>
            <a:xfrm>
              <a:off x="5904178" y="5560525"/>
              <a:ext cx="356879" cy="712385"/>
            </a:xfrm>
            <a:custGeom>
              <a:avLst/>
              <a:gdLst/>
              <a:ahLst/>
              <a:cxnLst/>
              <a:rect l="0" t="0" r="0" b="0"/>
              <a:pathLst>
                <a:path w="356879" h="712385">
                  <a:moveTo>
                    <a:pt x="344975" y="177686"/>
                  </a:moveTo>
                  <a:lnTo>
                    <a:pt x="344975" y="177686"/>
                  </a:lnTo>
                  <a:lnTo>
                    <a:pt x="343653" y="120719"/>
                  </a:lnTo>
                  <a:lnTo>
                    <a:pt x="328408" y="69065"/>
                  </a:lnTo>
                  <a:lnTo>
                    <a:pt x="310676" y="40725"/>
                  </a:lnTo>
                  <a:lnTo>
                    <a:pt x="292699" y="27320"/>
                  </a:lnTo>
                  <a:lnTo>
                    <a:pt x="234265" y="5676"/>
                  </a:lnTo>
                  <a:lnTo>
                    <a:pt x="196702" y="0"/>
                  </a:lnTo>
                  <a:lnTo>
                    <a:pt x="147132" y="5627"/>
                  </a:lnTo>
                  <a:lnTo>
                    <a:pt x="120887" y="9438"/>
                  </a:lnTo>
                  <a:lnTo>
                    <a:pt x="92096" y="29523"/>
                  </a:lnTo>
                  <a:lnTo>
                    <a:pt x="35973" y="82304"/>
                  </a:lnTo>
                  <a:lnTo>
                    <a:pt x="16533" y="129994"/>
                  </a:lnTo>
                  <a:lnTo>
                    <a:pt x="3484" y="183303"/>
                  </a:lnTo>
                  <a:lnTo>
                    <a:pt x="515" y="232727"/>
                  </a:lnTo>
                  <a:lnTo>
                    <a:pt x="0" y="265267"/>
                  </a:lnTo>
                  <a:lnTo>
                    <a:pt x="12486" y="304298"/>
                  </a:lnTo>
                  <a:lnTo>
                    <a:pt x="40403" y="354057"/>
                  </a:lnTo>
                  <a:lnTo>
                    <a:pt x="85581" y="405388"/>
                  </a:lnTo>
                  <a:lnTo>
                    <a:pt x="128562" y="439615"/>
                  </a:lnTo>
                  <a:lnTo>
                    <a:pt x="169802" y="456218"/>
                  </a:lnTo>
                  <a:lnTo>
                    <a:pt x="209456" y="454926"/>
                  </a:lnTo>
                  <a:lnTo>
                    <a:pt x="248392" y="439848"/>
                  </a:lnTo>
                  <a:lnTo>
                    <a:pt x="278738" y="418628"/>
                  </a:lnTo>
                  <a:lnTo>
                    <a:pt x="289085" y="406889"/>
                  </a:lnTo>
                  <a:lnTo>
                    <a:pt x="305776" y="364079"/>
                  </a:lnTo>
                  <a:lnTo>
                    <a:pt x="317736" y="314089"/>
                  </a:lnTo>
                  <a:lnTo>
                    <a:pt x="326810" y="265321"/>
                  </a:lnTo>
                  <a:lnTo>
                    <a:pt x="330512" y="206067"/>
                  </a:lnTo>
                  <a:lnTo>
                    <a:pt x="322164" y="148158"/>
                  </a:lnTo>
                  <a:lnTo>
                    <a:pt x="321299" y="116323"/>
                  </a:lnTo>
                  <a:lnTo>
                    <a:pt x="319934" y="112971"/>
                  </a:lnTo>
                  <a:lnTo>
                    <a:pt x="317700" y="110737"/>
                  </a:lnTo>
                  <a:lnTo>
                    <a:pt x="314889" y="109247"/>
                  </a:lnTo>
                  <a:lnTo>
                    <a:pt x="313015" y="110899"/>
                  </a:lnTo>
                  <a:lnTo>
                    <a:pt x="310932" y="119788"/>
                  </a:lnTo>
                  <a:lnTo>
                    <a:pt x="309412" y="174944"/>
                  </a:lnTo>
                  <a:lnTo>
                    <a:pt x="309295" y="231614"/>
                  </a:lnTo>
                  <a:lnTo>
                    <a:pt x="309272" y="281604"/>
                  </a:lnTo>
                  <a:lnTo>
                    <a:pt x="312794" y="331476"/>
                  </a:lnTo>
                  <a:lnTo>
                    <a:pt x="319515" y="389403"/>
                  </a:lnTo>
                  <a:lnTo>
                    <a:pt x="320842" y="448556"/>
                  </a:lnTo>
                  <a:lnTo>
                    <a:pt x="324631" y="507658"/>
                  </a:lnTo>
                  <a:lnTo>
                    <a:pt x="331405" y="557932"/>
                  </a:lnTo>
                  <a:lnTo>
                    <a:pt x="334065" y="611605"/>
                  </a:lnTo>
                  <a:lnTo>
                    <a:pt x="345165" y="666261"/>
                  </a:lnTo>
                  <a:lnTo>
                    <a:pt x="356720" y="712384"/>
                  </a:lnTo>
                  <a:lnTo>
                    <a:pt x="356878" y="689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0" name="SMARTInkShape-Group234"/>
          <p:cNvGrpSpPr/>
          <p:nvPr/>
        </p:nvGrpSpPr>
        <p:grpSpPr>
          <a:xfrm>
            <a:off x="6439603" y="5121602"/>
            <a:ext cx="1365641" cy="1580765"/>
            <a:chOff x="6439603" y="5121602"/>
            <a:chExt cx="1365641" cy="1580765"/>
          </a:xfrm>
        </p:grpSpPr>
        <p:sp>
          <p:nvSpPr>
            <p:cNvPr id="1591" name="SMARTInkShape-1083"/>
            <p:cNvSpPr/>
            <p:nvPr>
              <p:custDataLst>
                <p:tags r:id="rId20"/>
              </p:custDataLst>
            </p:nvPr>
          </p:nvSpPr>
          <p:spPr>
            <a:xfrm>
              <a:off x="6439603" y="5121602"/>
              <a:ext cx="476128" cy="566059"/>
            </a:xfrm>
            <a:custGeom>
              <a:avLst/>
              <a:gdLst/>
              <a:ahLst/>
              <a:cxnLst/>
              <a:rect l="0" t="0" r="0" b="0"/>
              <a:pathLst>
                <a:path w="476128" h="566059">
                  <a:moveTo>
                    <a:pt x="0" y="92870"/>
                  </a:moveTo>
                  <a:lnTo>
                    <a:pt x="0" y="92870"/>
                  </a:lnTo>
                  <a:lnTo>
                    <a:pt x="9503" y="82045"/>
                  </a:lnTo>
                  <a:lnTo>
                    <a:pt x="21627" y="64387"/>
                  </a:lnTo>
                  <a:lnTo>
                    <a:pt x="76640" y="25504"/>
                  </a:lnTo>
                  <a:lnTo>
                    <a:pt x="121548" y="5592"/>
                  </a:lnTo>
                  <a:lnTo>
                    <a:pt x="155487" y="0"/>
                  </a:lnTo>
                  <a:lnTo>
                    <a:pt x="202502" y="7614"/>
                  </a:lnTo>
                  <a:lnTo>
                    <a:pt x="257425" y="22707"/>
                  </a:lnTo>
                  <a:lnTo>
                    <a:pt x="295526" y="47074"/>
                  </a:lnTo>
                  <a:lnTo>
                    <a:pt x="353007" y="96983"/>
                  </a:lnTo>
                  <a:lnTo>
                    <a:pt x="389262" y="149401"/>
                  </a:lnTo>
                  <a:lnTo>
                    <a:pt x="414294" y="196177"/>
                  </a:lnTo>
                  <a:lnTo>
                    <a:pt x="433886" y="253714"/>
                  </a:lnTo>
                  <a:lnTo>
                    <a:pt x="439128" y="300348"/>
                  </a:lnTo>
                  <a:lnTo>
                    <a:pt x="438924" y="358892"/>
                  </a:lnTo>
                  <a:lnTo>
                    <a:pt x="427435" y="415859"/>
                  </a:lnTo>
                  <a:lnTo>
                    <a:pt x="416292" y="451762"/>
                  </a:lnTo>
                  <a:lnTo>
                    <a:pt x="394358" y="488380"/>
                  </a:lnTo>
                  <a:lnTo>
                    <a:pt x="356374" y="522996"/>
                  </a:lnTo>
                  <a:lnTo>
                    <a:pt x="307559" y="548325"/>
                  </a:lnTo>
                  <a:lnTo>
                    <a:pt x="253240" y="565360"/>
                  </a:lnTo>
                  <a:lnTo>
                    <a:pt x="234228" y="566058"/>
                  </a:lnTo>
                  <a:lnTo>
                    <a:pt x="186167" y="555729"/>
                  </a:lnTo>
                  <a:lnTo>
                    <a:pt x="145096" y="541259"/>
                  </a:lnTo>
                  <a:lnTo>
                    <a:pt x="101991" y="512672"/>
                  </a:lnTo>
                  <a:lnTo>
                    <a:pt x="82535" y="489412"/>
                  </a:lnTo>
                  <a:lnTo>
                    <a:pt x="76360" y="470142"/>
                  </a:lnTo>
                  <a:lnTo>
                    <a:pt x="74937" y="449674"/>
                  </a:lnTo>
                  <a:lnTo>
                    <a:pt x="78714" y="431761"/>
                  </a:lnTo>
                  <a:lnTo>
                    <a:pt x="88328" y="418509"/>
                  </a:lnTo>
                  <a:lnTo>
                    <a:pt x="130517" y="388119"/>
                  </a:lnTo>
                  <a:lnTo>
                    <a:pt x="170247" y="373487"/>
                  </a:lnTo>
                  <a:lnTo>
                    <a:pt x="192052" y="373211"/>
                  </a:lnTo>
                  <a:lnTo>
                    <a:pt x="241997" y="377844"/>
                  </a:lnTo>
                  <a:lnTo>
                    <a:pt x="289980" y="381934"/>
                  </a:lnTo>
                  <a:lnTo>
                    <a:pt x="323983" y="391453"/>
                  </a:lnTo>
                  <a:lnTo>
                    <a:pt x="376443" y="418600"/>
                  </a:lnTo>
                  <a:lnTo>
                    <a:pt x="428834" y="462703"/>
                  </a:lnTo>
                  <a:lnTo>
                    <a:pt x="463207" y="500133"/>
                  </a:lnTo>
                  <a:lnTo>
                    <a:pt x="470385" y="514584"/>
                  </a:lnTo>
                  <a:lnTo>
                    <a:pt x="476127" y="5570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2" name="SMARTInkShape-1084"/>
            <p:cNvSpPr/>
            <p:nvPr>
              <p:custDataLst>
                <p:tags r:id="rId21"/>
              </p:custDataLst>
            </p:nvPr>
          </p:nvSpPr>
          <p:spPr>
            <a:xfrm>
              <a:off x="6880020" y="5209365"/>
              <a:ext cx="404708" cy="540750"/>
            </a:xfrm>
            <a:custGeom>
              <a:avLst/>
              <a:gdLst/>
              <a:ahLst/>
              <a:cxnLst/>
              <a:rect l="0" t="0" r="0" b="0"/>
              <a:pathLst>
                <a:path w="404708" h="540750">
                  <a:moveTo>
                    <a:pt x="0" y="64623"/>
                  </a:moveTo>
                  <a:lnTo>
                    <a:pt x="0" y="64623"/>
                  </a:lnTo>
                  <a:lnTo>
                    <a:pt x="0" y="37807"/>
                  </a:lnTo>
                  <a:lnTo>
                    <a:pt x="6319" y="18910"/>
                  </a:lnTo>
                  <a:lnTo>
                    <a:pt x="9503" y="14310"/>
                  </a:lnTo>
                  <a:lnTo>
                    <a:pt x="16568" y="9197"/>
                  </a:lnTo>
                  <a:lnTo>
                    <a:pt x="40619" y="0"/>
                  </a:lnTo>
                  <a:lnTo>
                    <a:pt x="79192" y="1537"/>
                  </a:lnTo>
                  <a:lnTo>
                    <a:pt x="130119" y="15228"/>
                  </a:lnTo>
                  <a:lnTo>
                    <a:pt x="184024" y="43243"/>
                  </a:lnTo>
                  <a:lnTo>
                    <a:pt x="235257" y="77368"/>
                  </a:lnTo>
                  <a:lnTo>
                    <a:pt x="285429" y="133634"/>
                  </a:lnTo>
                  <a:lnTo>
                    <a:pt x="311050" y="167308"/>
                  </a:lnTo>
                  <a:lnTo>
                    <a:pt x="327524" y="215792"/>
                  </a:lnTo>
                  <a:lnTo>
                    <a:pt x="332529" y="268335"/>
                  </a:lnTo>
                  <a:lnTo>
                    <a:pt x="315456" y="321715"/>
                  </a:lnTo>
                  <a:lnTo>
                    <a:pt x="287556" y="375305"/>
                  </a:lnTo>
                  <a:lnTo>
                    <a:pt x="234375" y="417304"/>
                  </a:lnTo>
                  <a:lnTo>
                    <a:pt x="192954" y="443035"/>
                  </a:lnTo>
                  <a:lnTo>
                    <a:pt x="168120" y="453163"/>
                  </a:lnTo>
                  <a:lnTo>
                    <a:pt x="120695" y="455262"/>
                  </a:lnTo>
                  <a:lnTo>
                    <a:pt x="66054" y="447067"/>
                  </a:lnTo>
                  <a:lnTo>
                    <a:pt x="48756" y="439156"/>
                  </a:lnTo>
                  <a:lnTo>
                    <a:pt x="40439" y="433343"/>
                  </a:lnTo>
                  <a:lnTo>
                    <a:pt x="16097" y="399887"/>
                  </a:lnTo>
                  <a:lnTo>
                    <a:pt x="4770" y="369106"/>
                  </a:lnTo>
                  <a:lnTo>
                    <a:pt x="7732" y="330595"/>
                  </a:lnTo>
                  <a:lnTo>
                    <a:pt x="16986" y="298317"/>
                  </a:lnTo>
                  <a:lnTo>
                    <a:pt x="40742" y="265682"/>
                  </a:lnTo>
                  <a:lnTo>
                    <a:pt x="66591" y="243522"/>
                  </a:lnTo>
                  <a:lnTo>
                    <a:pt x="89994" y="236713"/>
                  </a:lnTo>
                  <a:lnTo>
                    <a:pt x="116706" y="235010"/>
                  </a:lnTo>
                  <a:lnTo>
                    <a:pt x="166185" y="244694"/>
                  </a:lnTo>
                  <a:lnTo>
                    <a:pt x="188924" y="253105"/>
                  </a:lnTo>
                  <a:lnTo>
                    <a:pt x="239691" y="287601"/>
                  </a:lnTo>
                  <a:lnTo>
                    <a:pt x="267936" y="317173"/>
                  </a:lnTo>
                  <a:lnTo>
                    <a:pt x="299855" y="368247"/>
                  </a:lnTo>
                  <a:lnTo>
                    <a:pt x="338327" y="423642"/>
                  </a:lnTo>
                  <a:lnTo>
                    <a:pt x="370755" y="475168"/>
                  </a:lnTo>
                  <a:lnTo>
                    <a:pt x="404707" y="5407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3" name="SMARTInkShape-1085"/>
            <p:cNvSpPr/>
            <p:nvPr>
              <p:custDataLst>
                <p:tags r:id="rId22"/>
              </p:custDataLst>
            </p:nvPr>
          </p:nvSpPr>
          <p:spPr>
            <a:xfrm>
              <a:off x="7177643" y="5297794"/>
              <a:ext cx="439613" cy="479009"/>
            </a:xfrm>
            <a:custGeom>
              <a:avLst/>
              <a:gdLst/>
              <a:ahLst/>
              <a:cxnLst/>
              <a:rect l="0" t="0" r="0" b="0"/>
              <a:pathLst>
                <a:path w="439613" h="479009">
                  <a:moveTo>
                    <a:pt x="11859" y="0"/>
                  </a:moveTo>
                  <a:lnTo>
                    <a:pt x="11859" y="0"/>
                  </a:lnTo>
                  <a:lnTo>
                    <a:pt x="5540" y="6319"/>
                  </a:lnTo>
                  <a:lnTo>
                    <a:pt x="2437" y="16475"/>
                  </a:lnTo>
                  <a:lnTo>
                    <a:pt x="173" y="69338"/>
                  </a:lnTo>
                  <a:lnTo>
                    <a:pt x="0" y="109069"/>
                  </a:lnTo>
                  <a:lnTo>
                    <a:pt x="2630" y="117680"/>
                  </a:lnTo>
                  <a:lnTo>
                    <a:pt x="26776" y="151902"/>
                  </a:lnTo>
                  <a:lnTo>
                    <a:pt x="32384" y="156816"/>
                  </a:lnTo>
                  <a:lnTo>
                    <a:pt x="68020" y="171669"/>
                  </a:lnTo>
                  <a:lnTo>
                    <a:pt x="87077" y="171964"/>
                  </a:lnTo>
                  <a:lnTo>
                    <a:pt x="143294" y="166022"/>
                  </a:lnTo>
                  <a:lnTo>
                    <a:pt x="176006" y="159995"/>
                  </a:lnTo>
                  <a:lnTo>
                    <a:pt x="229658" y="167209"/>
                  </a:lnTo>
                  <a:lnTo>
                    <a:pt x="276534" y="179443"/>
                  </a:lnTo>
                  <a:lnTo>
                    <a:pt x="330136" y="201149"/>
                  </a:lnTo>
                  <a:lnTo>
                    <a:pt x="384203" y="247771"/>
                  </a:lnTo>
                  <a:lnTo>
                    <a:pt x="412917" y="296753"/>
                  </a:lnTo>
                  <a:lnTo>
                    <a:pt x="434602" y="341948"/>
                  </a:lnTo>
                  <a:lnTo>
                    <a:pt x="439612" y="391381"/>
                  </a:lnTo>
                  <a:lnTo>
                    <a:pt x="427509" y="419716"/>
                  </a:lnTo>
                  <a:lnTo>
                    <a:pt x="400851" y="453240"/>
                  </a:lnTo>
                  <a:lnTo>
                    <a:pt x="367824" y="475664"/>
                  </a:lnTo>
                  <a:lnTo>
                    <a:pt x="337591" y="479008"/>
                  </a:lnTo>
                  <a:lnTo>
                    <a:pt x="286920" y="473453"/>
                  </a:lnTo>
                  <a:lnTo>
                    <a:pt x="202310" y="4523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SMARTInkShape-1086"/>
            <p:cNvSpPr/>
            <p:nvPr>
              <p:custDataLst>
                <p:tags r:id="rId23"/>
              </p:custDataLst>
            </p:nvPr>
          </p:nvSpPr>
          <p:spPr>
            <a:xfrm>
              <a:off x="7082374" y="5273988"/>
              <a:ext cx="452321" cy="59517"/>
            </a:xfrm>
            <a:custGeom>
              <a:avLst/>
              <a:gdLst/>
              <a:ahLst/>
              <a:cxnLst/>
              <a:rect l="0" t="0" r="0" b="0"/>
              <a:pathLst>
                <a:path w="452321" h="59517">
                  <a:moveTo>
                    <a:pt x="0" y="59516"/>
                  </a:moveTo>
                  <a:lnTo>
                    <a:pt x="0" y="59516"/>
                  </a:lnTo>
                  <a:lnTo>
                    <a:pt x="0" y="53197"/>
                  </a:lnTo>
                  <a:lnTo>
                    <a:pt x="2645" y="51336"/>
                  </a:lnTo>
                  <a:lnTo>
                    <a:pt x="58289" y="38437"/>
                  </a:lnTo>
                  <a:lnTo>
                    <a:pt x="110413" y="23561"/>
                  </a:lnTo>
                  <a:lnTo>
                    <a:pt x="164941" y="14206"/>
                  </a:lnTo>
                  <a:lnTo>
                    <a:pt x="220778" y="12358"/>
                  </a:lnTo>
                  <a:lnTo>
                    <a:pt x="267076" y="8466"/>
                  </a:lnTo>
                  <a:lnTo>
                    <a:pt x="326381" y="1673"/>
                  </a:lnTo>
                  <a:lnTo>
                    <a:pt x="378946" y="220"/>
                  </a:lnTo>
                  <a:lnTo>
                    <a:pt x="434035" y="29"/>
                  </a:lnTo>
                  <a:lnTo>
                    <a:pt x="4523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SMARTInkShape-1087"/>
            <p:cNvSpPr/>
            <p:nvPr>
              <p:custDataLst>
                <p:tags r:id="rId24"/>
              </p:custDataLst>
            </p:nvPr>
          </p:nvSpPr>
          <p:spPr>
            <a:xfrm>
              <a:off x="6475313" y="5833436"/>
              <a:ext cx="1329931" cy="166645"/>
            </a:xfrm>
            <a:custGeom>
              <a:avLst/>
              <a:gdLst/>
              <a:ahLst/>
              <a:cxnLst/>
              <a:rect l="0" t="0" r="0" b="0"/>
              <a:pathLst>
                <a:path w="1329931" h="166645">
                  <a:moveTo>
                    <a:pt x="0" y="166644"/>
                  </a:moveTo>
                  <a:lnTo>
                    <a:pt x="0" y="166644"/>
                  </a:lnTo>
                  <a:lnTo>
                    <a:pt x="13471" y="155819"/>
                  </a:lnTo>
                  <a:lnTo>
                    <a:pt x="71364" y="128415"/>
                  </a:lnTo>
                  <a:lnTo>
                    <a:pt x="125879" y="111383"/>
                  </a:lnTo>
                  <a:lnTo>
                    <a:pt x="179710" y="91295"/>
                  </a:lnTo>
                  <a:lnTo>
                    <a:pt x="238216" y="80845"/>
                  </a:lnTo>
                  <a:lnTo>
                    <a:pt x="292025" y="66962"/>
                  </a:lnTo>
                  <a:lnTo>
                    <a:pt x="337962" y="55403"/>
                  </a:lnTo>
                  <a:lnTo>
                    <a:pt x="385078" y="49920"/>
                  </a:lnTo>
                  <a:lnTo>
                    <a:pt x="432543" y="41977"/>
                  </a:lnTo>
                  <a:lnTo>
                    <a:pt x="480112" y="37567"/>
                  </a:lnTo>
                  <a:lnTo>
                    <a:pt x="527712" y="29941"/>
                  </a:lnTo>
                  <a:lnTo>
                    <a:pt x="575320" y="25624"/>
                  </a:lnTo>
                  <a:lnTo>
                    <a:pt x="622932" y="24345"/>
                  </a:lnTo>
                  <a:lnTo>
                    <a:pt x="670544" y="23966"/>
                  </a:lnTo>
                  <a:lnTo>
                    <a:pt x="718156" y="23854"/>
                  </a:lnTo>
                  <a:lnTo>
                    <a:pt x="765769" y="23820"/>
                  </a:lnTo>
                  <a:lnTo>
                    <a:pt x="813382" y="30129"/>
                  </a:lnTo>
                  <a:lnTo>
                    <a:pt x="860994" y="34056"/>
                  </a:lnTo>
                  <a:lnTo>
                    <a:pt x="908607" y="35220"/>
                  </a:lnTo>
                  <a:lnTo>
                    <a:pt x="963910" y="36935"/>
                  </a:lnTo>
                  <a:lnTo>
                    <a:pt x="1020879" y="45111"/>
                  </a:lnTo>
                  <a:lnTo>
                    <a:pt x="1065607" y="46871"/>
                  </a:lnTo>
                  <a:lnTo>
                    <a:pt x="1113687" y="47393"/>
                  </a:lnTo>
                  <a:lnTo>
                    <a:pt x="1160116" y="47548"/>
                  </a:lnTo>
                  <a:lnTo>
                    <a:pt x="1215754" y="44067"/>
                  </a:lnTo>
                  <a:lnTo>
                    <a:pt x="1274841" y="31042"/>
                  </a:lnTo>
                  <a:lnTo>
                    <a:pt x="1316836" y="21232"/>
                  </a:lnTo>
                  <a:lnTo>
                    <a:pt x="1322275" y="18122"/>
                  </a:lnTo>
                  <a:lnTo>
                    <a:pt x="1325901" y="14727"/>
                  </a:lnTo>
                  <a:lnTo>
                    <a:pt x="1329930" y="7427"/>
                  </a:lnTo>
                  <a:lnTo>
                    <a:pt x="1328359" y="4951"/>
                  </a:lnTo>
                  <a:lnTo>
                    <a:pt x="12974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6" name="SMARTInkShape-1088"/>
            <p:cNvSpPr/>
            <p:nvPr>
              <p:custDataLst>
                <p:tags r:id="rId25"/>
              </p:custDataLst>
            </p:nvPr>
          </p:nvSpPr>
          <p:spPr>
            <a:xfrm>
              <a:off x="6606248" y="6107209"/>
              <a:ext cx="499858" cy="492525"/>
            </a:xfrm>
            <a:custGeom>
              <a:avLst/>
              <a:gdLst/>
              <a:ahLst/>
              <a:cxnLst/>
              <a:rect l="0" t="0" r="0" b="0"/>
              <a:pathLst>
                <a:path w="499858" h="492525">
                  <a:moveTo>
                    <a:pt x="0" y="71419"/>
                  </a:moveTo>
                  <a:lnTo>
                    <a:pt x="0" y="71419"/>
                  </a:lnTo>
                  <a:lnTo>
                    <a:pt x="9503" y="82244"/>
                  </a:lnTo>
                  <a:lnTo>
                    <a:pt x="33201" y="134426"/>
                  </a:lnTo>
                  <a:lnTo>
                    <a:pt x="60588" y="188396"/>
                  </a:lnTo>
                  <a:lnTo>
                    <a:pt x="89831" y="242837"/>
                  </a:lnTo>
                  <a:lnTo>
                    <a:pt x="110373" y="295778"/>
                  </a:lnTo>
                  <a:lnTo>
                    <a:pt x="139053" y="348677"/>
                  </a:lnTo>
                  <a:lnTo>
                    <a:pt x="168807" y="405166"/>
                  </a:lnTo>
                  <a:lnTo>
                    <a:pt x="187448" y="434727"/>
                  </a:lnTo>
                  <a:lnTo>
                    <a:pt x="215231" y="461140"/>
                  </a:lnTo>
                  <a:lnTo>
                    <a:pt x="234824" y="471685"/>
                  </a:lnTo>
                  <a:lnTo>
                    <a:pt x="253294" y="475248"/>
                  </a:lnTo>
                  <a:lnTo>
                    <a:pt x="257475" y="472896"/>
                  </a:lnTo>
                  <a:lnTo>
                    <a:pt x="265647" y="463228"/>
                  </a:lnTo>
                  <a:lnTo>
                    <a:pt x="270161" y="450114"/>
                  </a:lnTo>
                  <a:lnTo>
                    <a:pt x="283809" y="392713"/>
                  </a:lnTo>
                  <a:lnTo>
                    <a:pt x="285431" y="340085"/>
                  </a:lnTo>
                  <a:lnTo>
                    <a:pt x="284321" y="282847"/>
                  </a:lnTo>
                  <a:lnTo>
                    <a:pt x="273815" y="226478"/>
                  </a:lnTo>
                  <a:lnTo>
                    <a:pt x="294078" y="280229"/>
                  </a:lnTo>
                  <a:lnTo>
                    <a:pt x="309574" y="331820"/>
                  </a:lnTo>
                  <a:lnTo>
                    <a:pt x="318780" y="355119"/>
                  </a:lnTo>
                  <a:lnTo>
                    <a:pt x="353349" y="408153"/>
                  </a:lnTo>
                  <a:lnTo>
                    <a:pt x="397139" y="463098"/>
                  </a:lnTo>
                  <a:lnTo>
                    <a:pt x="436497" y="490804"/>
                  </a:lnTo>
                  <a:lnTo>
                    <a:pt x="444416" y="492524"/>
                  </a:lnTo>
                  <a:lnTo>
                    <a:pt x="460269" y="490908"/>
                  </a:lnTo>
                  <a:lnTo>
                    <a:pt x="472605" y="485782"/>
                  </a:lnTo>
                  <a:lnTo>
                    <a:pt x="477746" y="482562"/>
                  </a:lnTo>
                  <a:lnTo>
                    <a:pt x="481174" y="476449"/>
                  </a:lnTo>
                  <a:lnTo>
                    <a:pt x="493445" y="426988"/>
                  </a:lnTo>
                  <a:lnTo>
                    <a:pt x="498010" y="379714"/>
                  </a:lnTo>
                  <a:lnTo>
                    <a:pt x="499552" y="322179"/>
                  </a:lnTo>
                  <a:lnTo>
                    <a:pt x="499857" y="268296"/>
                  </a:lnTo>
                  <a:lnTo>
                    <a:pt x="498600" y="212212"/>
                  </a:lnTo>
                  <a:lnTo>
                    <a:pt x="489682" y="157035"/>
                  </a:lnTo>
                  <a:lnTo>
                    <a:pt x="478825" y="102335"/>
                  </a:lnTo>
                  <a:lnTo>
                    <a:pt x="470340" y="49017"/>
                  </a:lnTo>
                  <a:lnTo>
                    <a:pt x="4523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SMARTInkShape-1089"/>
            <p:cNvSpPr/>
            <p:nvPr>
              <p:custDataLst>
                <p:tags r:id="rId26"/>
              </p:custDataLst>
            </p:nvPr>
          </p:nvSpPr>
          <p:spPr>
            <a:xfrm>
              <a:off x="7141890" y="6535722"/>
              <a:ext cx="59516" cy="166645"/>
            </a:xfrm>
            <a:custGeom>
              <a:avLst/>
              <a:gdLst/>
              <a:ahLst/>
              <a:cxnLst/>
              <a:rect l="0" t="0" r="0" b="0"/>
              <a:pathLst>
                <a:path w="59516" h="166645">
                  <a:moveTo>
                    <a:pt x="0" y="0"/>
                  </a:moveTo>
                  <a:lnTo>
                    <a:pt x="0" y="0"/>
                  </a:lnTo>
                  <a:lnTo>
                    <a:pt x="17732" y="57125"/>
                  </a:lnTo>
                  <a:lnTo>
                    <a:pt x="47685" y="115567"/>
                  </a:lnTo>
                  <a:lnTo>
                    <a:pt x="51628" y="120689"/>
                  </a:lnTo>
                  <a:lnTo>
                    <a:pt x="56009" y="133434"/>
                  </a:lnTo>
                  <a:lnTo>
                    <a:pt x="59515" y="1666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SMARTInkShape-1090"/>
            <p:cNvSpPr/>
            <p:nvPr>
              <p:custDataLst>
                <p:tags r:id="rId27"/>
              </p:custDataLst>
            </p:nvPr>
          </p:nvSpPr>
          <p:spPr>
            <a:xfrm>
              <a:off x="7072125" y="6428594"/>
              <a:ext cx="22153" cy="1"/>
            </a:xfrm>
            <a:custGeom>
              <a:avLst/>
              <a:gdLst/>
              <a:ahLst/>
              <a:cxnLst/>
              <a:rect l="0" t="0" r="0" b="0"/>
              <a:pathLst>
                <a:path w="22153" h="1">
                  <a:moveTo>
                    <a:pt x="10249" y="0"/>
                  </a:moveTo>
                  <a:lnTo>
                    <a:pt x="10249" y="0"/>
                  </a:lnTo>
                  <a:lnTo>
                    <a:pt x="0" y="0"/>
                  </a:lnTo>
                  <a:lnTo>
                    <a:pt x="2215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SMARTInkShape-1091"/>
            <p:cNvSpPr/>
            <p:nvPr>
              <p:custDataLst>
                <p:tags r:id="rId28"/>
              </p:custDataLst>
            </p:nvPr>
          </p:nvSpPr>
          <p:spPr>
            <a:xfrm>
              <a:off x="7237115" y="6455882"/>
              <a:ext cx="309483" cy="197980"/>
            </a:xfrm>
            <a:custGeom>
              <a:avLst/>
              <a:gdLst/>
              <a:ahLst/>
              <a:cxnLst/>
              <a:rect l="0" t="0" r="0" b="0"/>
              <a:pathLst>
                <a:path w="309483" h="197980">
                  <a:moveTo>
                    <a:pt x="0" y="67937"/>
                  </a:moveTo>
                  <a:lnTo>
                    <a:pt x="0" y="67937"/>
                  </a:lnTo>
                  <a:lnTo>
                    <a:pt x="0" y="74256"/>
                  </a:lnTo>
                  <a:lnTo>
                    <a:pt x="3526" y="80885"/>
                  </a:lnTo>
                  <a:lnTo>
                    <a:pt x="9502" y="90884"/>
                  </a:lnTo>
                  <a:lnTo>
                    <a:pt x="29907" y="141439"/>
                  </a:lnTo>
                  <a:lnTo>
                    <a:pt x="67224" y="192095"/>
                  </a:lnTo>
                  <a:lnTo>
                    <a:pt x="80941" y="197979"/>
                  </a:lnTo>
                  <a:lnTo>
                    <a:pt x="78737" y="194948"/>
                  </a:lnTo>
                  <a:lnTo>
                    <a:pt x="76298" y="192287"/>
                  </a:lnTo>
                  <a:lnTo>
                    <a:pt x="73587" y="182279"/>
                  </a:lnTo>
                  <a:lnTo>
                    <a:pt x="65528" y="147982"/>
                  </a:lnTo>
                  <a:lnTo>
                    <a:pt x="50885" y="97206"/>
                  </a:lnTo>
                  <a:lnTo>
                    <a:pt x="50390" y="73009"/>
                  </a:lnTo>
                  <a:lnTo>
                    <a:pt x="64371" y="29238"/>
                  </a:lnTo>
                  <a:lnTo>
                    <a:pt x="75340" y="14146"/>
                  </a:lnTo>
                  <a:lnTo>
                    <a:pt x="89032" y="4353"/>
                  </a:lnTo>
                  <a:lnTo>
                    <a:pt x="103935" y="0"/>
                  </a:lnTo>
                  <a:lnTo>
                    <a:pt x="133515" y="3869"/>
                  </a:lnTo>
                  <a:lnTo>
                    <a:pt x="177734" y="18347"/>
                  </a:lnTo>
                  <a:lnTo>
                    <a:pt x="220204" y="44164"/>
                  </a:lnTo>
                  <a:lnTo>
                    <a:pt x="255743" y="88683"/>
                  </a:lnTo>
                  <a:lnTo>
                    <a:pt x="261792" y="99641"/>
                  </a:lnTo>
                  <a:lnTo>
                    <a:pt x="305217" y="158541"/>
                  </a:lnTo>
                  <a:lnTo>
                    <a:pt x="309432" y="163109"/>
                  </a:lnTo>
                  <a:lnTo>
                    <a:pt x="309482" y="1512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3" name="SMARTInkShape-Group235"/>
          <p:cNvGrpSpPr/>
          <p:nvPr/>
        </p:nvGrpSpPr>
        <p:grpSpPr>
          <a:xfrm>
            <a:off x="7891788" y="5726317"/>
            <a:ext cx="380902" cy="178539"/>
            <a:chOff x="7891788" y="5726317"/>
            <a:chExt cx="380902" cy="178539"/>
          </a:xfrm>
        </p:grpSpPr>
        <p:sp>
          <p:nvSpPr>
            <p:cNvPr id="1601" name="SMARTInkShape-1092"/>
            <p:cNvSpPr/>
            <p:nvPr>
              <p:custDataLst>
                <p:tags r:id="rId18"/>
              </p:custDataLst>
            </p:nvPr>
          </p:nvSpPr>
          <p:spPr>
            <a:xfrm>
              <a:off x="7891788" y="5726317"/>
              <a:ext cx="297580" cy="35701"/>
            </a:xfrm>
            <a:custGeom>
              <a:avLst/>
              <a:gdLst/>
              <a:ahLst/>
              <a:cxnLst/>
              <a:rect l="0" t="0" r="0" b="0"/>
              <a:pathLst>
                <a:path w="297580" h="35701">
                  <a:moveTo>
                    <a:pt x="0" y="23797"/>
                  </a:moveTo>
                  <a:lnTo>
                    <a:pt x="0" y="23797"/>
                  </a:lnTo>
                  <a:lnTo>
                    <a:pt x="0" y="17478"/>
                  </a:lnTo>
                  <a:lnTo>
                    <a:pt x="1322" y="15617"/>
                  </a:lnTo>
                  <a:lnTo>
                    <a:pt x="3527" y="14376"/>
                  </a:lnTo>
                  <a:lnTo>
                    <a:pt x="57447" y="1190"/>
                  </a:lnTo>
                  <a:lnTo>
                    <a:pt x="106328" y="228"/>
                  </a:lnTo>
                  <a:lnTo>
                    <a:pt x="160901" y="37"/>
                  </a:lnTo>
                  <a:lnTo>
                    <a:pt x="213122" y="0"/>
                  </a:lnTo>
                  <a:lnTo>
                    <a:pt x="246985" y="1316"/>
                  </a:lnTo>
                  <a:lnTo>
                    <a:pt x="260985" y="6311"/>
                  </a:lnTo>
                  <a:lnTo>
                    <a:pt x="297579" y="35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2" name="SMARTInkShape-1093"/>
            <p:cNvSpPr/>
            <p:nvPr>
              <p:custDataLst>
                <p:tags r:id="rId19"/>
              </p:custDataLst>
            </p:nvPr>
          </p:nvSpPr>
          <p:spPr>
            <a:xfrm>
              <a:off x="7975110" y="5869146"/>
              <a:ext cx="297580" cy="35710"/>
            </a:xfrm>
            <a:custGeom>
              <a:avLst/>
              <a:gdLst/>
              <a:ahLst/>
              <a:cxnLst/>
              <a:rect l="0" t="0" r="0" b="0"/>
              <a:pathLst>
                <a:path w="297580" h="35710">
                  <a:moveTo>
                    <a:pt x="0" y="0"/>
                  </a:moveTo>
                  <a:lnTo>
                    <a:pt x="0" y="0"/>
                  </a:lnTo>
                  <a:lnTo>
                    <a:pt x="52031" y="0"/>
                  </a:lnTo>
                  <a:lnTo>
                    <a:pt x="79737" y="1322"/>
                  </a:lnTo>
                  <a:lnTo>
                    <a:pt x="132859" y="11167"/>
                  </a:lnTo>
                  <a:lnTo>
                    <a:pt x="187226" y="13129"/>
                  </a:lnTo>
                  <a:lnTo>
                    <a:pt x="239466" y="22139"/>
                  </a:lnTo>
                  <a:lnTo>
                    <a:pt x="297579" y="357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7" name="SMARTInkShape-Group236"/>
          <p:cNvGrpSpPr/>
          <p:nvPr/>
        </p:nvGrpSpPr>
        <p:grpSpPr>
          <a:xfrm>
            <a:off x="8558364" y="5500675"/>
            <a:ext cx="678481" cy="594631"/>
            <a:chOff x="8558364" y="5500675"/>
            <a:chExt cx="678481" cy="594631"/>
          </a:xfrm>
        </p:grpSpPr>
        <p:sp>
          <p:nvSpPr>
            <p:cNvPr id="1604" name="SMARTInkShape-1094"/>
            <p:cNvSpPr/>
            <p:nvPr>
              <p:custDataLst>
                <p:tags r:id="rId15"/>
              </p:custDataLst>
            </p:nvPr>
          </p:nvSpPr>
          <p:spPr>
            <a:xfrm>
              <a:off x="8558364" y="6071499"/>
              <a:ext cx="11905" cy="23807"/>
            </a:xfrm>
            <a:custGeom>
              <a:avLst/>
              <a:gdLst/>
              <a:ahLst/>
              <a:cxnLst/>
              <a:rect l="0" t="0" r="0" b="0"/>
              <a:pathLst>
                <a:path w="11905" h="23807">
                  <a:moveTo>
                    <a:pt x="0" y="0"/>
                  </a:moveTo>
                  <a:lnTo>
                    <a:pt x="0" y="0"/>
                  </a:lnTo>
                  <a:lnTo>
                    <a:pt x="6319" y="0"/>
                  </a:lnTo>
                  <a:lnTo>
                    <a:pt x="8181" y="1323"/>
                  </a:lnTo>
                  <a:lnTo>
                    <a:pt x="9422" y="3527"/>
                  </a:lnTo>
                  <a:lnTo>
                    <a:pt x="11904" y="238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SMARTInkShape-1095"/>
            <p:cNvSpPr/>
            <p:nvPr>
              <p:custDataLst>
                <p:tags r:id="rId16"/>
              </p:custDataLst>
            </p:nvPr>
          </p:nvSpPr>
          <p:spPr>
            <a:xfrm>
              <a:off x="8689299" y="5500675"/>
              <a:ext cx="428514" cy="427987"/>
            </a:xfrm>
            <a:custGeom>
              <a:avLst/>
              <a:gdLst/>
              <a:ahLst/>
              <a:cxnLst/>
              <a:rect l="0" t="0" r="0" b="0"/>
              <a:pathLst>
                <a:path w="428514" h="427987">
                  <a:moveTo>
                    <a:pt x="0" y="94698"/>
                  </a:moveTo>
                  <a:lnTo>
                    <a:pt x="0" y="94698"/>
                  </a:lnTo>
                  <a:lnTo>
                    <a:pt x="0" y="55304"/>
                  </a:lnTo>
                  <a:lnTo>
                    <a:pt x="2645" y="51243"/>
                  </a:lnTo>
                  <a:lnTo>
                    <a:pt x="52031" y="13000"/>
                  </a:lnTo>
                  <a:lnTo>
                    <a:pt x="69856" y="5485"/>
                  </a:lnTo>
                  <a:lnTo>
                    <a:pt x="128315" y="0"/>
                  </a:lnTo>
                  <a:lnTo>
                    <a:pt x="145642" y="1030"/>
                  </a:lnTo>
                  <a:lnTo>
                    <a:pt x="162158" y="5896"/>
                  </a:lnTo>
                  <a:lnTo>
                    <a:pt x="186329" y="22390"/>
                  </a:lnTo>
                  <a:lnTo>
                    <a:pt x="195232" y="40077"/>
                  </a:lnTo>
                  <a:lnTo>
                    <a:pt x="200946" y="90081"/>
                  </a:lnTo>
                  <a:lnTo>
                    <a:pt x="192572" y="133218"/>
                  </a:lnTo>
                  <a:lnTo>
                    <a:pt x="174337" y="190293"/>
                  </a:lnTo>
                  <a:lnTo>
                    <a:pt x="145288" y="249488"/>
                  </a:lnTo>
                  <a:lnTo>
                    <a:pt x="115720" y="305546"/>
                  </a:lnTo>
                  <a:lnTo>
                    <a:pt x="84076" y="361232"/>
                  </a:lnTo>
                  <a:lnTo>
                    <a:pt x="60226" y="414565"/>
                  </a:lnTo>
                  <a:lnTo>
                    <a:pt x="111302" y="391908"/>
                  </a:lnTo>
                  <a:lnTo>
                    <a:pt x="163878" y="374730"/>
                  </a:lnTo>
                  <a:lnTo>
                    <a:pt x="212338" y="369707"/>
                  </a:lnTo>
                  <a:lnTo>
                    <a:pt x="261490" y="372242"/>
                  </a:lnTo>
                  <a:lnTo>
                    <a:pt x="313155" y="380625"/>
                  </a:lnTo>
                  <a:lnTo>
                    <a:pt x="371720" y="400583"/>
                  </a:lnTo>
                  <a:lnTo>
                    <a:pt x="428513" y="4279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6" name="SMARTInkShape-1096"/>
            <p:cNvSpPr/>
            <p:nvPr>
              <p:custDataLst>
                <p:tags r:id="rId17"/>
              </p:custDataLst>
            </p:nvPr>
          </p:nvSpPr>
          <p:spPr>
            <a:xfrm>
              <a:off x="9012718" y="5547975"/>
              <a:ext cx="224127" cy="487816"/>
            </a:xfrm>
            <a:custGeom>
              <a:avLst/>
              <a:gdLst/>
              <a:ahLst/>
              <a:cxnLst/>
              <a:rect l="0" t="0" r="0" b="0"/>
              <a:pathLst>
                <a:path w="224127" h="487816">
                  <a:moveTo>
                    <a:pt x="200319" y="47398"/>
                  </a:moveTo>
                  <a:lnTo>
                    <a:pt x="200319" y="47398"/>
                  </a:lnTo>
                  <a:lnTo>
                    <a:pt x="194001" y="34760"/>
                  </a:lnTo>
                  <a:lnTo>
                    <a:pt x="183845" y="25028"/>
                  </a:lnTo>
                  <a:lnTo>
                    <a:pt x="149460" y="5265"/>
                  </a:lnTo>
                  <a:lnTo>
                    <a:pt x="131612" y="1409"/>
                  </a:lnTo>
                  <a:lnTo>
                    <a:pt x="92715" y="0"/>
                  </a:lnTo>
                  <a:lnTo>
                    <a:pt x="65717" y="12487"/>
                  </a:lnTo>
                  <a:lnTo>
                    <a:pt x="45227" y="26621"/>
                  </a:lnTo>
                  <a:lnTo>
                    <a:pt x="24460" y="51822"/>
                  </a:lnTo>
                  <a:lnTo>
                    <a:pt x="16354" y="69644"/>
                  </a:lnTo>
                  <a:lnTo>
                    <a:pt x="1017" y="124574"/>
                  </a:lnTo>
                  <a:lnTo>
                    <a:pt x="0" y="130591"/>
                  </a:lnTo>
                  <a:lnTo>
                    <a:pt x="4887" y="158015"/>
                  </a:lnTo>
                  <a:lnTo>
                    <a:pt x="14712" y="178631"/>
                  </a:lnTo>
                  <a:lnTo>
                    <a:pt x="32318" y="199435"/>
                  </a:lnTo>
                  <a:lnTo>
                    <a:pt x="46739" y="207550"/>
                  </a:lnTo>
                  <a:lnTo>
                    <a:pt x="54287" y="209714"/>
                  </a:lnTo>
                  <a:lnTo>
                    <a:pt x="83869" y="206440"/>
                  </a:lnTo>
                  <a:lnTo>
                    <a:pt x="105124" y="197094"/>
                  </a:lnTo>
                  <a:lnTo>
                    <a:pt x="162401" y="144702"/>
                  </a:lnTo>
                  <a:lnTo>
                    <a:pt x="190086" y="106296"/>
                  </a:lnTo>
                  <a:lnTo>
                    <a:pt x="212669" y="51121"/>
                  </a:lnTo>
                  <a:lnTo>
                    <a:pt x="219033" y="41118"/>
                  </a:lnTo>
                  <a:lnTo>
                    <a:pt x="223455" y="26161"/>
                  </a:lnTo>
                  <a:lnTo>
                    <a:pt x="223679" y="26627"/>
                  </a:lnTo>
                  <a:lnTo>
                    <a:pt x="224117" y="75898"/>
                  </a:lnTo>
                  <a:lnTo>
                    <a:pt x="224124" y="133984"/>
                  </a:lnTo>
                  <a:lnTo>
                    <a:pt x="224125" y="185618"/>
                  </a:lnTo>
                  <a:lnTo>
                    <a:pt x="224126" y="240154"/>
                  </a:lnTo>
                  <a:lnTo>
                    <a:pt x="224126" y="285263"/>
                  </a:lnTo>
                  <a:lnTo>
                    <a:pt x="224126" y="336688"/>
                  </a:lnTo>
                  <a:lnTo>
                    <a:pt x="224126" y="394479"/>
                  </a:lnTo>
                  <a:lnTo>
                    <a:pt x="224126" y="453187"/>
                  </a:lnTo>
                  <a:lnTo>
                    <a:pt x="224126" y="4878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7" name="SMARTInkShape-Group237"/>
          <p:cNvGrpSpPr/>
          <p:nvPr/>
        </p:nvGrpSpPr>
        <p:grpSpPr>
          <a:xfrm>
            <a:off x="9320165" y="5143953"/>
            <a:ext cx="1273638" cy="1043842"/>
            <a:chOff x="9320165" y="5143953"/>
            <a:chExt cx="1273638" cy="1043842"/>
          </a:xfrm>
        </p:grpSpPr>
        <p:sp>
          <p:nvSpPr>
            <p:cNvPr id="1608" name="SMARTInkShape-1097"/>
            <p:cNvSpPr/>
            <p:nvPr>
              <p:custDataLst>
                <p:tags r:id="rId6"/>
              </p:custDataLst>
            </p:nvPr>
          </p:nvSpPr>
          <p:spPr>
            <a:xfrm>
              <a:off x="9320165" y="5179235"/>
              <a:ext cx="523740" cy="386650"/>
            </a:xfrm>
            <a:custGeom>
              <a:avLst/>
              <a:gdLst/>
              <a:ahLst/>
              <a:cxnLst/>
              <a:rect l="0" t="0" r="0" b="0"/>
              <a:pathLst>
                <a:path w="523740" h="386650">
                  <a:moveTo>
                    <a:pt x="0" y="70947"/>
                  </a:moveTo>
                  <a:lnTo>
                    <a:pt x="0" y="70947"/>
                  </a:lnTo>
                  <a:lnTo>
                    <a:pt x="9504" y="60121"/>
                  </a:lnTo>
                  <a:lnTo>
                    <a:pt x="21626" y="42464"/>
                  </a:lnTo>
                  <a:lnTo>
                    <a:pt x="56306" y="19796"/>
                  </a:lnTo>
                  <a:lnTo>
                    <a:pt x="95621" y="4903"/>
                  </a:lnTo>
                  <a:lnTo>
                    <a:pt x="154673" y="0"/>
                  </a:lnTo>
                  <a:lnTo>
                    <a:pt x="193181" y="3148"/>
                  </a:lnTo>
                  <a:lnTo>
                    <a:pt x="211503" y="9072"/>
                  </a:lnTo>
                  <a:lnTo>
                    <a:pt x="216389" y="12504"/>
                  </a:lnTo>
                  <a:lnTo>
                    <a:pt x="224462" y="19843"/>
                  </a:lnTo>
                  <a:lnTo>
                    <a:pt x="258723" y="45587"/>
                  </a:lnTo>
                  <a:lnTo>
                    <a:pt x="267085" y="56590"/>
                  </a:lnTo>
                  <a:lnTo>
                    <a:pt x="286134" y="108531"/>
                  </a:lnTo>
                  <a:lnTo>
                    <a:pt x="294188" y="146448"/>
                  </a:lnTo>
                  <a:lnTo>
                    <a:pt x="293048" y="187661"/>
                  </a:lnTo>
                  <a:lnTo>
                    <a:pt x="286308" y="212755"/>
                  </a:lnTo>
                  <a:lnTo>
                    <a:pt x="261718" y="268752"/>
                  </a:lnTo>
                  <a:lnTo>
                    <a:pt x="229064" y="321882"/>
                  </a:lnTo>
                  <a:lnTo>
                    <a:pt x="192137" y="379599"/>
                  </a:lnTo>
                  <a:lnTo>
                    <a:pt x="191200" y="385791"/>
                  </a:lnTo>
                  <a:lnTo>
                    <a:pt x="194919" y="386649"/>
                  </a:lnTo>
                  <a:lnTo>
                    <a:pt x="244546" y="379826"/>
                  </a:lnTo>
                  <a:lnTo>
                    <a:pt x="302189" y="363956"/>
                  </a:lnTo>
                  <a:lnTo>
                    <a:pt x="352960" y="356749"/>
                  </a:lnTo>
                  <a:lnTo>
                    <a:pt x="405992" y="346564"/>
                  </a:lnTo>
                  <a:lnTo>
                    <a:pt x="460866" y="354384"/>
                  </a:lnTo>
                  <a:lnTo>
                    <a:pt x="487035" y="359486"/>
                  </a:lnTo>
                  <a:lnTo>
                    <a:pt x="523739" y="3685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9" name="SMARTInkShape-1098"/>
            <p:cNvSpPr/>
            <p:nvPr>
              <p:custDataLst>
                <p:tags r:id="rId7"/>
              </p:custDataLst>
            </p:nvPr>
          </p:nvSpPr>
          <p:spPr>
            <a:xfrm>
              <a:off x="9629648" y="5143953"/>
              <a:ext cx="452321" cy="415364"/>
            </a:xfrm>
            <a:custGeom>
              <a:avLst/>
              <a:gdLst/>
              <a:ahLst/>
              <a:cxnLst/>
              <a:rect l="0" t="0" r="0" b="0"/>
              <a:pathLst>
                <a:path w="452321" h="415364">
                  <a:moveTo>
                    <a:pt x="0" y="141938"/>
                  </a:moveTo>
                  <a:lnTo>
                    <a:pt x="0" y="141938"/>
                  </a:lnTo>
                  <a:lnTo>
                    <a:pt x="1322" y="129790"/>
                  </a:lnTo>
                  <a:lnTo>
                    <a:pt x="16567" y="87142"/>
                  </a:lnTo>
                  <a:lnTo>
                    <a:pt x="34299" y="62807"/>
                  </a:lnTo>
                  <a:lnTo>
                    <a:pt x="86116" y="20494"/>
                  </a:lnTo>
                  <a:lnTo>
                    <a:pt x="123057" y="5934"/>
                  </a:lnTo>
                  <a:lnTo>
                    <a:pt x="175550" y="0"/>
                  </a:lnTo>
                  <a:lnTo>
                    <a:pt x="194408" y="823"/>
                  </a:lnTo>
                  <a:lnTo>
                    <a:pt x="244168" y="15720"/>
                  </a:lnTo>
                  <a:lnTo>
                    <a:pt x="269262" y="33415"/>
                  </a:lnTo>
                  <a:lnTo>
                    <a:pt x="287130" y="61730"/>
                  </a:lnTo>
                  <a:lnTo>
                    <a:pt x="294483" y="95248"/>
                  </a:lnTo>
                  <a:lnTo>
                    <a:pt x="287465" y="151623"/>
                  </a:lnTo>
                  <a:lnTo>
                    <a:pt x="273341" y="210176"/>
                  </a:lnTo>
                  <a:lnTo>
                    <a:pt x="261741" y="241071"/>
                  </a:lnTo>
                  <a:lnTo>
                    <a:pt x="228631" y="298067"/>
                  </a:lnTo>
                  <a:lnTo>
                    <a:pt x="202570" y="349378"/>
                  </a:lnTo>
                  <a:lnTo>
                    <a:pt x="194514" y="366391"/>
                  </a:lnTo>
                  <a:lnTo>
                    <a:pt x="183866" y="377291"/>
                  </a:lnTo>
                  <a:lnTo>
                    <a:pt x="180911" y="384527"/>
                  </a:lnTo>
                  <a:lnTo>
                    <a:pt x="178755" y="411754"/>
                  </a:lnTo>
                  <a:lnTo>
                    <a:pt x="181330" y="413073"/>
                  </a:lnTo>
                  <a:lnTo>
                    <a:pt x="211700" y="415363"/>
                  </a:lnTo>
                  <a:lnTo>
                    <a:pt x="268994" y="406244"/>
                  </a:lnTo>
                  <a:lnTo>
                    <a:pt x="326859" y="394600"/>
                  </a:lnTo>
                  <a:lnTo>
                    <a:pt x="376532" y="388614"/>
                  </a:lnTo>
                  <a:lnTo>
                    <a:pt x="452320" y="3800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0" name="SMARTInkShape-1099"/>
            <p:cNvSpPr/>
            <p:nvPr>
              <p:custDataLst>
                <p:tags r:id="rId8"/>
              </p:custDataLst>
            </p:nvPr>
          </p:nvSpPr>
          <p:spPr>
            <a:xfrm>
              <a:off x="9894486" y="5226376"/>
              <a:ext cx="421240" cy="366098"/>
            </a:xfrm>
            <a:custGeom>
              <a:avLst/>
              <a:gdLst/>
              <a:ahLst/>
              <a:cxnLst/>
              <a:rect l="0" t="0" r="0" b="0"/>
              <a:pathLst>
                <a:path w="421240" h="366098">
                  <a:moveTo>
                    <a:pt x="68450" y="0"/>
                  </a:moveTo>
                  <a:lnTo>
                    <a:pt x="68450" y="0"/>
                  </a:lnTo>
                  <a:lnTo>
                    <a:pt x="57624" y="9502"/>
                  </a:lnTo>
                  <a:lnTo>
                    <a:pt x="17590" y="33201"/>
                  </a:lnTo>
                  <a:lnTo>
                    <a:pt x="7051" y="46057"/>
                  </a:lnTo>
                  <a:lnTo>
                    <a:pt x="1484" y="60587"/>
                  </a:lnTo>
                  <a:lnTo>
                    <a:pt x="0" y="68165"/>
                  </a:lnTo>
                  <a:lnTo>
                    <a:pt x="1877" y="80113"/>
                  </a:lnTo>
                  <a:lnTo>
                    <a:pt x="9765" y="92476"/>
                  </a:lnTo>
                  <a:lnTo>
                    <a:pt x="26497" y="111197"/>
                  </a:lnTo>
                  <a:lnTo>
                    <a:pt x="79070" y="137861"/>
                  </a:lnTo>
                  <a:lnTo>
                    <a:pt x="133346" y="163701"/>
                  </a:lnTo>
                  <a:lnTo>
                    <a:pt x="186868" y="186095"/>
                  </a:lnTo>
                  <a:lnTo>
                    <a:pt x="236842" y="206270"/>
                  </a:lnTo>
                  <a:lnTo>
                    <a:pt x="292555" y="231685"/>
                  </a:lnTo>
                  <a:lnTo>
                    <a:pt x="350977" y="262176"/>
                  </a:lnTo>
                  <a:lnTo>
                    <a:pt x="410446" y="307186"/>
                  </a:lnTo>
                  <a:lnTo>
                    <a:pt x="418835" y="318601"/>
                  </a:lnTo>
                  <a:lnTo>
                    <a:pt x="421072" y="323497"/>
                  </a:lnTo>
                  <a:lnTo>
                    <a:pt x="421239" y="328083"/>
                  </a:lnTo>
                  <a:lnTo>
                    <a:pt x="417900" y="336705"/>
                  </a:lnTo>
                  <a:lnTo>
                    <a:pt x="402265" y="348996"/>
                  </a:lnTo>
                  <a:lnTo>
                    <a:pt x="355602" y="363675"/>
                  </a:lnTo>
                  <a:lnTo>
                    <a:pt x="318853" y="366097"/>
                  </a:lnTo>
                  <a:lnTo>
                    <a:pt x="263396" y="356736"/>
                  </a:lnTo>
                  <a:lnTo>
                    <a:pt x="175578" y="3213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1" name="SMARTInkShape-1100"/>
            <p:cNvSpPr/>
            <p:nvPr>
              <p:custDataLst>
                <p:tags r:id="rId9"/>
              </p:custDataLst>
            </p:nvPr>
          </p:nvSpPr>
          <p:spPr>
            <a:xfrm>
              <a:off x="9891517" y="5208318"/>
              <a:ext cx="380901" cy="89477"/>
            </a:xfrm>
            <a:custGeom>
              <a:avLst/>
              <a:gdLst/>
              <a:ahLst/>
              <a:cxnLst/>
              <a:rect l="0" t="0" r="0" b="0"/>
              <a:pathLst>
                <a:path w="380901" h="89477">
                  <a:moveTo>
                    <a:pt x="0" y="89476"/>
                  </a:moveTo>
                  <a:lnTo>
                    <a:pt x="0" y="89476"/>
                  </a:lnTo>
                  <a:lnTo>
                    <a:pt x="0" y="72909"/>
                  </a:lnTo>
                  <a:lnTo>
                    <a:pt x="12638" y="55177"/>
                  </a:lnTo>
                  <a:lnTo>
                    <a:pt x="33135" y="39490"/>
                  </a:lnTo>
                  <a:lnTo>
                    <a:pt x="71938" y="23663"/>
                  </a:lnTo>
                  <a:lnTo>
                    <a:pt x="127247" y="12477"/>
                  </a:lnTo>
                  <a:lnTo>
                    <a:pt x="180543" y="6987"/>
                  </a:lnTo>
                  <a:lnTo>
                    <a:pt x="232873" y="0"/>
                  </a:lnTo>
                  <a:lnTo>
                    <a:pt x="252508" y="333"/>
                  </a:lnTo>
                  <a:lnTo>
                    <a:pt x="288529" y="5004"/>
                  </a:lnTo>
                  <a:lnTo>
                    <a:pt x="380900" y="180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2" name="SMARTInkShape-1101"/>
            <p:cNvSpPr/>
            <p:nvPr>
              <p:custDataLst>
                <p:tags r:id="rId10"/>
              </p:custDataLst>
            </p:nvPr>
          </p:nvSpPr>
          <p:spPr>
            <a:xfrm>
              <a:off x="9486810" y="5668461"/>
              <a:ext cx="797512" cy="153073"/>
            </a:xfrm>
            <a:custGeom>
              <a:avLst/>
              <a:gdLst/>
              <a:ahLst/>
              <a:cxnLst/>
              <a:rect l="0" t="0" r="0" b="0"/>
              <a:pathLst>
                <a:path w="797512" h="153073">
                  <a:moveTo>
                    <a:pt x="0" y="153072"/>
                  </a:moveTo>
                  <a:lnTo>
                    <a:pt x="0" y="153072"/>
                  </a:lnTo>
                  <a:lnTo>
                    <a:pt x="10826" y="143569"/>
                  </a:lnTo>
                  <a:lnTo>
                    <a:pt x="64330" y="113012"/>
                  </a:lnTo>
                  <a:lnTo>
                    <a:pt x="113551" y="98586"/>
                  </a:lnTo>
                  <a:lnTo>
                    <a:pt x="162228" y="85935"/>
                  </a:lnTo>
                  <a:lnTo>
                    <a:pt x="208833" y="75134"/>
                  </a:lnTo>
                  <a:lnTo>
                    <a:pt x="267852" y="67286"/>
                  </a:lnTo>
                  <a:lnTo>
                    <a:pt x="323157" y="57117"/>
                  </a:lnTo>
                  <a:lnTo>
                    <a:pt x="374372" y="49254"/>
                  </a:lnTo>
                  <a:lnTo>
                    <a:pt x="421729" y="43398"/>
                  </a:lnTo>
                  <a:lnTo>
                    <a:pt x="481169" y="36813"/>
                  </a:lnTo>
                  <a:lnTo>
                    <a:pt x="534932" y="34862"/>
                  </a:lnTo>
                  <a:lnTo>
                    <a:pt x="593741" y="25968"/>
                  </a:lnTo>
                  <a:lnTo>
                    <a:pt x="650731" y="16323"/>
                  </a:lnTo>
                  <a:lnTo>
                    <a:pt x="707775" y="11037"/>
                  </a:lnTo>
                  <a:lnTo>
                    <a:pt x="763357" y="9017"/>
                  </a:lnTo>
                  <a:lnTo>
                    <a:pt x="792490" y="0"/>
                  </a:lnTo>
                  <a:lnTo>
                    <a:pt x="794164" y="766"/>
                  </a:lnTo>
                  <a:lnTo>
                    <a:pt x="797511" y="102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3" name="SMARTInkShape-1102"/>
            <p:cNvSpPr/>
            <p:nvPr>
              <p:custDataLst>
                <p:tags r:id="rId11"/>
              </p:custDataLst>
            </p:nvPr>
          </p:nvSpPr>
          <p:spPr>
            <a:xfrm>
              <a:off x="9689164" y="5894006"/>
              <a:ext cx="333288" cy="283868"/>
            </a:xfrm>
            <a:custGeom>
              <a:avLst/>
              <a:gdLst/>
              <a:ahLst/>
              <a:cxnLst/>
              <a:rect l="0" t="0" r="0" b="0"/>
              <a:pathLst>
                <a:path w="333288" h="283868">
                  <a:moveTo>
                    <a:pt x="0" y="82268"/>
                  </a:moveTo>
                  <a:lnTo>
                    <a:pt x="0" y="82268"/>
                  </a:lnTo>
                  <a:lnTo>
                    <a:pt x="0" y="75949"/>
                  </a:lnTo>
                  <a:lnTo>
                    <a:pt x="3526" y="69320"/>
                  </a:lnTo>
                  <a:lnTo>
                    <a:pt x="27642" y="37045"/>
                  </a:lnTo>
                  <a:lnTo>
                    <a:pt x="41382" y="29105"/>
                  </a:lnTo>
                  <a:lnTo>
                    <a:pt x="63988" y="21989"/>
                  </a:lnTo>
                  <a:lnTo>
                    <a:pt x="90083" y="6949"/>
                  </a:lnTo>
                  <a:lnTo>
                    <a:pt x="141164" y="0"/>
                  </a:lnTo>
                  <a:lnTo>
                    <a:pt x="177922" y="477"/>
                  </a:lnTo>
                  <a:lnTo>
                    <a:pt x="190613" y="5357"/>
                  </a:lnTo>
                  <a:lnTo>
                    <a:pt x="205193" y="15541"/>
                  </a:lnTo>
                  <a:lnTo>
                    <a:pt x="210229" y="23074"/>
                  </a:lnTo>
                  <a:lnTo>
                    <a:pt x="212466" y="32153"/>
                  </a:lnTo>
                  <a:lnTo>
                    <a:pt x="213461" y="45005"/>
                  </a:lnTo>
                  <a:lnTo>
                    <a:pt x="210376" y="56008"/>
                  </a:lnTo>
                  <a:lnTo>
                    <a:pt x="197676" y="73165"/>
                  </a:lnTo>
                  <a:lnTo>
                    <a:pt x="163098" y="115828"/>
                  </a:lnTo>
                  <a:lnTo>
                    <a:pt x="138906" y="165711"/>
                  </a:lnTo>
                  <a:lnTo>
                    <a:pt x="113142" y="198311"/>
                  </a:lnTo>
                  <a:lnTo>
                    <a:pt x="86695" y="257520"/>
                  </a:lnTo>
                  <a:lnTo>
                    <a:pt x="83988" y="276035"/>
                  </a:lnTo>
                  <a:lnTo>
                    <a:pt x="85088" y="278897"/>
                  </a:lnTo>
                  <a:lnTo>
                    <a:pt x="87144" y="280805"/>
                  </a:lnTo>
                  <a:lnTo>
                    <a:pt x="92957" y="282925"/>
                  </a:lnTo>
                  <a:lnTo>
                    <a:pt x="99948" y="283867"/>
                  </a:lnTo>
                  <a:lnTo>
                    <a:pt x="107464" y="280760"/>
                  </a:lnTo>
                  <a:lnTo>
                    <a:pt x="126184" y="271574"/>
                  </a:lnTo>
                  <a:lnTo>
                    <a:pt x="178129" y="248811"/>
                  </a:lnTo>
                  <a:lnTo>
                    <a:pt x="226349" y="230383"/>
                  </a:lnTo>
                  <a:lnTo>
                    <a:pt x="281927" y="225414"/>
                  </a:lnTo>
                  <a:lnTo>
                    <a:pt x="333287" y="2251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4" name="SMARTInkShape-1103"/>
            <p:cNvSpPr/>
            <p:nvPr>
              <p:custDataLst>
                <p:tags r:id="rId12"/>
              </p:custDataLst>
            </p:nvPr>
          </p:nvSpPr>
          <p:spPr>
            <a:xfrm>
              <a:off x="9904182" y="5851886"/>
              <a:ext cx="296817" cy="335909"/>
            </a:xfrm>
            <a:custGeom>
              <a:avLst/>
              <a:gdLst/>
              <a:ahLst/>
              <a:cxnLst/>
              <a:rect l="0" t="0" r="0" b="0"/>
              <a:pathLst>
                <a:path w="296817" h="335909">
                  <a:moveTo>
                    <a:pt x="165882" y="64872"/>
                  </a:moveTo>
                  <a:lnTo>
                    <a:pt x="165882" y="64872"/>
                  </a:lnTo>
                  <a:lnTo>
                    <a:pt x="165882" y="38056"/>
                  </a:lnTo>
                  <a:lnTo>
                    <a:pt x="158829" y="26061"/>
                  </a:lnTo>
                  <a:lnTo>
                    <a:pt x="148198" y="14559"/>
                  </a:lnTo>
                  <a:lnTo>
                    <a:pt x="120170" y="249"/>
                  </a:lnTo>
                  <a:lnTo>
                    <a:pt x="101921" y="0"/>
                  </a:lnTo>
                  <a:lnTo>
                    <a:pt x="55768" y="7297"/>
                  </a:lnTo>
                  <a:lnTo>
                    <a:pt x="16763" y="29540"/>
                  </a:lnTo>
                  <a:lnTo>
                    <a:pt x="7908" y="40793"/>
                  </a:lnTo>
                  <a:lnTo>
                    <a:pt x="3091" y="54611"/>
                  </a:lnTo>
                  <a:lnTo>
                    <a:pt x="0" y="85035"/>
                  </a:lnTo>
                  <a:lnTo>
                    <a:pt x="5783" y="108613"/>
                  </a:lnTo>
                  <a:lnTo>
                    <a:pt x="22191" y="132352"/>
                  </a:lnTo>
                  <a:lnTo>
                    <a:pt x="43806" y="149819"/>
                  </a:lnTo>
                  <a:lnTo>
                    <a:pt x="73282" y="157052"/>
                  </a:lnTo>
                  <a:lnTo>
                    <a:pt x="100824" y="159195"/>
                  </a:lnTo>
                  <a:lnTo>
                    <a:pt x="114044" y="156170"/>
                  </a:lnTo>
                  <a:lnTo>
                    <a:pt x="119420" y="153511"/>
                  </a:lnTo>
                  <a:lnTo>
                    <a:pt x="128920" y="143504"/>
                  </a:lnTo>
                  <a:lnTo>
                    <a:pt x="167596" y="86075"/>
                  </a:lnTo>
                  <a:lnTo>
                    <a:pt x="177609" y="65240"/>
                  </a:lnTo>
                  <a:lnTo>
                    <a:pt x="179105" y="118383"/>
                  </a:lnTo>
                  <a:lnTo>
                    <a:pt x="192479" y="173782"/>
                  </a:lnTo>
                  <a:lnTo>
                    <a:pt x="217626" y="231583"/>
                  </a:lnTo>
                  <a:lnTo>
                    <a:pt x="237322" y="280706"/>
                  </a:lnTo>
                  <a:lnTo>
                    <a:pt x="249211" y="308252"/>
                  </a:lnTo>
                  <a:lnTo>
                    <a:pt x="265076" y="329408"/>
                  </a:lnTo>
                  <a:lnTo>
                    <a:pt x="273011" y="334539"/>
                  </a:lnTo>
                  <a:lnTo>
                    <a:pt x="276979" y="335908"/>
                  </a:lnTo>
                  <a:lnTo>
                    <a:pt x="279623" y="335498"/>
                  </a:lnTo>
                  <a:lnTo>
                    <a:pt x="296816" y="3267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5" name="SMARTInkShape-1104"/>
            <p:cNvSpPr/>
            <p:nvPr>
              <p:custDataLst>
                <p:tags r:id="rId13"/>
              </p:custDataLst>
            </p:nvPr>
          </p:nvSpPr>
          <p:spPr>
            <a:xfrm>
              <a:off x="10343836" y="5541114"/>
              <a:ext cx="202355" cy="54260"/>
            </a:xfrm>
            <a:custGeom>
              <a:avLst/>
              <a:gdLst/>
              <a:ahLst/>
              <a:cxnLst/>
              <a:rect l="0" t="0" r="0" b="0"/>
              <a:pathLst>
                <a:path w="202355" h="54260">
                  <a:moveTo>
                    <a:pt x="0" y="54259"/>
                  </a:moveTo>
                  <a:lnTo>
                    <a:pt x="0" y="54259"/>
                  </a:lnTo>
                  <a:lnTo>
                    <a:pt x="17683" y="37898"/>
                  </a:lnTo>
                  <a:lnTo>
                    <a:pt x="69856" y="12046"/>
                  </a:lnTo>
                  <a:lnTo>
                    <a:pt x="122421" y="3594"/>
                  </a:lnTo>
                  <a:lnTo>
                    <a:pt x="143023" y="0"/>
                  </a:lnTo>
                  <a:lnTo>
                    <a:pt x="169491" y="5412"/>
                  </a:lnTo>
                  <a:lnTo>
                    <a:pt x="202354" y="18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SMARTInkShape-1105"/>
            <p:cNvSpPr/>
            <p:nvPr>
              <p:custDataLst>
                <p:tags r:id="rId14"/>
              </p:custDataLst>
            </p:nvPr>
          </p:nvSpPr>
          <p:spPr>
            <a:xfrm>
              <a:off x="10403353" y="5726308"/>
              <a:ext cx="190450" cy="22854"/>
            </a:xfrm>
            <a:custGeom>
              <a:avLst/>
              <a:gdLst/>
              <a:ahLst/>
              <a:cxnLst/>
              <a:rect l="0" t="0" r="0" b="0"/>
              <a:pathLst>
                <a:path w="190450" h="22854">
                  <a:moveTo>
                    <a:pt x="0" y="0"/>
                  </a:moveTo>
                  <a:lnTo>
                    <a:pt x="0" y="0"/>
                  </a:lnTo>
                  <a:lnTo>
                    <a:pt x="6319" y="0"/>
                  </a:lnTo>
                  <a:lnTo>
                    <a:pt x="12948" y="3527"/>
                  </a:lnTo>
                  <a:lnTo>
                    <a:pt x="22948" y="9502"/>
                  </a:lnTo>
                  <a:lnTo>
                    <a:pt x="50885" y="18980"/>
                  </a:lnTo>
                  <a:lnTo>
                    <a:pt x="99398" y="22853"/>
                  </a:lnTo>
                  <a:lnTo>
                    <a:pt x="190449" y="119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8" name="SMARTInkShape-1106"/>
          <p:cNvSpPr/>
          <p:nvPr>
            <p:custDataLst>
              <p:tags r:id="rId1"/>
            </p:custDataLst>
          </p:nvPr>
        </p:nvSpPr>
        <p:spPr>
          <a:xfrm>
            <a:off x="9641550" y="6119112"/>
            <a:ext cx="11905" cy="1"/>
          </a:xfrm>
          <a:custGeom>
            <a:avLst/>
            <a:gdLst/>
            <a:ahLst/>
            <a:cxnLst/>
            <a:rect l="0" t="0" r="0" b="0"/>
            <a:pathLst>
              <a:path w="11905" h="1">
                <a:moveTo>
                  <a:pt x="0" y="0"/>
                </a:moveTo>
                <a:lnTo>
                  <a:pt x="0" y="0"/>
                </a:lnTo>
                <a:lnTo>
                  <a:pt x="11904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3" name="SMARTInkShape-Group239"/>
          <p:cNvGrpSpPr/>
          <p:nvPr/>
        </p:nvGrpSpPr>
        <p:grpSpPr>
          <a:xfrm>
            <a:off x="10439062" y="5255333"/>
            <a:ext cx="1390882" cy="742084"/>
            <a:chOff x="10439062" y="5255333"/>
            <a:chExt cx="1390882" cy="742084"/>
          </a:xfrm>
        </p:grpSpPr>
        <p:sp>
          <p:nvSpPr>
            <p:cNvPr id="1619" name="SMARTInkShape-1107"/>
            <p:cNvSpPr/>
            <p:nvPr>
              <p:custDataLst>
                <p:tags r:id="rId2"/>
              </p:custDataLst>
            </p:nvPr>
          </p:nvSpPr>
          <p:spPr>
            <a:xfrm>
              <a:off x="10439062" y="5297794"/>
              <a:ext cx="427585" cy="607062"/>
            </a:xfrm>
            <a:custGeom>
              <a:avLst/>
              <a:gdLst/>
              <a:ahLst/>
              <a:cxnLst/>
              <a:rect l="0" t="0" r="0" b="0"/>
              <a:pathLst>
                <a:path w="427585" h="607062">
                  <a:moveTo>
                    <a:pt x="0" y="0"/>
                  </a:moveTo>
                  <a:lnTo>
                    <a:pt x="0" y="0"/>
                  </a:lnTo>
                  <a:lnTo>
                    <a:pt x="52031" y="0"/>
                  </a:lnTo>
                  <a:lnTo>
                    <a:pt x="111237" y="0"/>
                  </a:lnTo>
                  <a:lnTo>
                    <a:pt x="165105" y="0"/>
                  </a:lnTo>
                  <a:lnTo>
                    <a:pt x="214536" y="6319"/>
                  </a:lnTo>
                  <a:lnTo>
                    <a:pt x="272798" y="10801"/>
                  </a:lnTo>
                  <a:lnTo>
                    <a:pt x="330353" y="15213"/>
                  </a:lnTo>
                  <a:lnTo>
                    <a:pt x="382915" y="23997"/>
                  </a:lnTo>
                  <a:lnTo>
                    <a:pt x="399870" y="29623"/>
                  </a:lnTo>
                  <a:lnTo>
                    <a:pt x="409170" y="36532"/>
                  </a:lnTo>
                  <a:lnTo>
                    <a:pt x="425379" y="59588"/>
                  </a:lnTo>
                  <a:lnTo>
                    <a:pt x="427584" y="78495"/>
                  </a:lnTo>
                  <a:lnTo>
                    <a:pt x="427068" y="123687"/>
                  </a:lnTo>
                  <a:lnTo>
                    <a:pt x="411929" y="179161"/>
                  </a:lnTo>
                  <a:lnTo>
                    <a:pt x="395092" y="237382"/>
                  </a:lnTo>
                  <a:lnTo>
                    <a:pt x="383753" y="286815"/>
                  </a:lnTo>
                  <a:lnTo>
                    <a:pt x="373957" y="338622"/>
                  </a:lnTo>
                  <a:lnTo>
                    <a:pt x="369977" y="393613"/>
                  </a:lnTo>
                  <a:lnTo>
                    <a:pt x="360946" y="451594"/>
                  </a:lnTo>
                  <a:lnTo>
                    <a:pt x="361381" y="508949"/>
                  </a:lnTo>
                  <a:lnTo>
                    <a:pt x="367995" y="561469"/>
                  </a:lnTo>
                  <a:lnTo>
                    <a:pt x="370022" y="585322"/>
                  </a:lnTo>
                  <a:lnTo>
                    <a:pt x="380901" y="6070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0" name="SMARTInkShape-1108"/>
            <p:cNvSpPr/>
            <p:nvPr>
              <p:custDataLst>
                <p:tags r:id="rId3"/>
              </p:custDataLst>
            </p:nvPr>
          </p:nvSpPr>
          <p:spPr>
            <a:xfrm>
              <a:off x="10855672" y="5255333"/>
              <a:ext cx="319346" cy="566201"/>
            </a:xfrm>
            <a:custGeom>
              <a:avLst/>
              <a:gdLst/>
              <a:ahLst/>
              <a:cxnLst/>
              <a:rect l="0" t="0" r="0" b="0"/>
              <a:pathLst>
                <a:path w="319346" h="566201">
                  <a:moveTo>
                    <a:pt x="0" y="30558"/>
                  </a:moveTo>
                  <a:lnTo>
                    <a:pt x="0" y="30558"/>
                  </a:lnTo>
                  <a:lnTo>
                    <a:pt x="6319" y="24239"/>
                  </a:lnTo>
                  <a:lnTo>
                    <a:pt x="12948" y="21137"/>
                  </a:lnTo>
                  <a:lnTo>
                    <a:pt x="65861" y="7552"/>
                  </a:lnTo>
                  <a:lnTo>
                    <a:pt x="119867" y="0"/>
                  </a:lnTo>
                  <a:lnTo>
                    <a:pt x="170336" y="5026"/>
                  </a:lnTo>
                  <a:lnTo>
                    <a:pt x="228802" y="6525"/>
                  </a:lnTo>
                  <a:lnTo>
                    <a:pt x="260006" y="8007"/>
                  </a:lnTo>
                  <a:lnTo>
                    <a:pt x="307879" y="19649"/>
                  </a:lnTo>
                  <a:lnTo>
                    <a:pt x="319345" y="28860"/>
                  </a:lnTo>
                  <a:lnTo>
                    <a:pt x="306611" y="82251"/>
                  </a:lnTo>
                  <a:lnTo>
                    <a:pt x="294844" y="140527"/>
                  </a:lnTo>
                  <a:lnTo>
                    <a:pt x="282953" y="199933"/>
                  </a:lnTo>
                  <a:lnTo>
                    <a:pt x="271051" y="259440"/>
                  </a:lnTo>
                  <a:lnTo>
                    <a:pt x="263683" y="311187"/>
                  </a:lnTo>
                  <a:lnTo>
                    <a:pt x="258581" y="365663"/>
                  </a:lnTo>
                  <a:lnTo>
                    <a:pt x="251667" y="424456"/>
                  </a:lnTo>
                  <a:lnTo>
                    <a:pt x="250303" y="480743"/>
                  </a:lnTo>
                  <a:lnTo>
                    <a:pt x="249985" y="540178"/>
                  </a:lnTo>
                  <a:lnTo>
                    <a:pt x="249966" y="56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1" name="SMARTInkShape-1109"/>
            <p:cNvSpPr/>
            <p:nvPr>
              <p:custDataLst>
                <p:tags r:id="rId4"/>
              </p:custDataLst>
            </p:nvPr>
          </p:nvSpPr>
          <p:spPr>
            <a:xfrm>
              <a:off x="11212767" y="5345407"/>
              <a:ext cx="290124" cy="523740"/>
            </a:xfrm>
            <a:custGeom>
              <a:avLst/>
              <a:gdLst/>
              <a:ahLst/>
              <a:cxnLst/>
              <a:rect l="0" t="0" r="0" b="0"/>
              <a:pathLst>
                <a:path w="290124" h="523740">
                  <a:moveTo>
                    <a:pt x="0" y="0"/>
                  </a:moveTo>
                  <a:lnTo>
                    <a:pt x="0" y="0"/>
                  </a:lnTo>
                  <a:lnTo>
                    <a:pt x="0" y="55285"/>
                  </a:lnTo>
                  <a:lnTo>
                    <a:pt x="0" y="111617"/>
                  </a:lnTo>
                  <a:lnTo>
                    <a:pt x="0" y="170990"/>
                  </a:lnTo>
                  <a:lnTo>
                    <a:pt x="9421" y="230259"/>
                  </a:lnTo>
                  <a:lnTo>
                    <a:pt x="11576" y="288371"/>
                  </a:lnTo>
                  <a:lnTo>
                    <a:pt x="15365" y="333820"/>
                  </a:lnTo>
                  <a:lnTo>
                    <a:pt x="24831" y="362101"/>
                  </a:lnTo>
                  <a:lnTo>
                    <a:pt x="51640" y="416865"/>
                  </a:lnTo>
                  <a:lnTo>
                    <a:pt x="70109" y="445218"/>
                  </a:lnTo>
                  <a:lnTo>
                    <a:pt x="88029" y="460626"/>
                  </a:lnTo>
                  <a:lnTo>
                    <a:pt x="109219" y="469237"/>
                  </a:lnTo>
                  <a:lnTo>
                    <a:pt x="155153" y="474765"/>
                  </a:lnTo>
                  <a:lnTo>
                    <a:pt x="190572" y="469404"/>
                  </a:lnTo>
                  <a:lnTo>
                    <a:pt x="236764" y="446241"/>
                  </a:lnTo>
                  <a:lnTo>
                    <a:pt x="262953" y="423920"/>
                  </a:lnTo>
                  <a:lnTo>
                    <a:pt x="279678" y="399232"/>
                  </a:lnTo>
                  <a:lnTo>
                    <a:pt x="288740" y="378467"/>
                  </a:lnTo>
                  <a:lnTo>
                    <a:pt x="290123" y="356013"/>
                  </a:lnTo>
                  <a:lnTo>
                    <a:pt x="280235" y="309268"/>
                  </a:lnTo>
                  <a:lnTo>
                    <a:pt x="269367" y="286347"/>
                  </a:lnTo>
                  <a:lnTo>
                    <a:pt x="251453" y="264861"/>
                  </a:lnTo>
                  <a:lnTo>
                    <a:pt x="236960" y="256586"/>
                  </a:lnTo>
                  <a:lnTo>
                    <a:pt x="229392" y="254380"/>
                  </a:lnTo>
                  <a:lnTo>
                    <a:pt x="199784" y="257593"/>
                  </a:lnTo>
                  <a:lnTo>
                    <a:pt x="178521" y="266921"/>
                  </a:lnTo>
                  <a:lnTo>
                    <a:pt x="147188" y="293668"/>
                  </a:lnTo>
                  <a:lnTo>
                    <a:pt x="130463" y="339435"/>
                  </a:lnTo>
                  <a:lnTo>
                    <a:pt x="121288" y="385348"/>
                  </a:lnTo>
                  <a:lnTo>
                    <a:pt x="129478" y="440072"/>
                  </a:lnTo>
                  <a:lnTo>
                    <a:pt x="147374" y="494628"/>
                  </a:lnTo>
                  <a:lnTo>
                    <a:pt x="190450" y="5237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2" name="SMARTInkShape-1110"/>
            <p:cNvSpPr/>
            <p:nvPr>
              <p:custDataLst>
                <p:tags r:id="rId5"/>
              </p:custDataLst>
            </p:nvPr>
          </p:nvSpPr>
          <p:spPr>
            <a:xfrm>
              <a:off x="11546055" y="5262085"/>
              <a:ext cx="283889" cy="735332"/>
            </a:xfrm>
            <a:custGeom>
              <a:avLst/>
              <a:gdLst/>
              <a:ahLst/>
              <a:cxnLst/>
              <a:rect l="0" t="0" r="0" b="0"/>
              <a:pathLst>
                <a:path w="283889" h="735332">
                  <a:moveTo>
                    <a:pt x="0" y="0"/>
                  </a:moveTo>
                  <a:lnTo>
                    <a:pt x="0" y="0"/>
                  </a:lnTo>
                  <a:lnTo>
                    <a:pt x="17683" y="29832"/>
                  </a:lnTo>
                  <a:lnTo>
                    <a:pt x="35282" y="81769"/>
                  </a:lnTo>
                  <a:lnTo>
                    <a:pt x="56814" y="137098"/>
                  </a:lnTo>
                  <a:lnTo>
                    <a:pt x="76936" y="186692"/>
                  </a:lnTo>
                  <a:lnTo>
                    <a:pt x="99653" y="239301"/>
                  </a:lnTo>
                  <a:lnTo>
                    <a:pt x="132611" y="298003"/>
                  </a:lnTo>
                  <a:lnTo>
                    <a:pt x="157965" y="353623"/>
                  </a:lnTo>
                  <a:lnTo>
                    <a:pt x="175975" y="383399"/>
                  </a:lnTo>
                  <a:lnTo>
                    <a:pt x="206228" y="440745"/>
                  </a:lnTo>
                  <a:lnTo>
                    <a:pt x="229592" y="499976"/>
                  </a:lnTo>
                  <a:lnTo>
                    <a:pt x="249895" y="550032"/>
                  </a:lnTo>
                  <a:lnTo>
                    <a:pt x="269794" y="600530"/>
                  </a:lnTo>
                  <a:lnTo>
                    <a:pt x="283323" y="652818"/>
                  </a:lnTo>
                  <a:lnTo>
                    <a:pt x="283888" y="692367"/>
                  </a:lnTo>
                  <a:lnTo>
                    <a:pt x="279150" y="715071"/>
                  </a:lnTo>
                  <a:lnTo>
                    <a:pt x="274712" y="722712"/>
                  </a:lnTo>
                  <a:lnTo>
                    <a:pt x="269108" y="727806"/>
                  </a:lnTo>
                  <a:lnTo>
                    <a:pt x="254506" y="733467"/>
                  </a:lnTo>
                  <a:lnTo>
                    <a:pt x="223978" y="735331"/>
                  </a:lnTo>
                  <a:lnTo>
                    <a:pt x="166356" y="721251"/>
                  </a:lnTo>
                  <a:lnTo>
                    <a:pt x="113440" y="699223"/>
                  </a:lnTo>
                  <a:lnTo>
                    <a:pt x="68457" y="681656"/>
                  </a:lnTo>
                  <a:lnTo>
                    <a:pt x="47612" y="6665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334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9489054" y="18010940"/>
            <a:ext cx="416642" cy="47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3212" y="457200"/>
            <a:ext cx="7239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44444"/>
                </a:solidFill>
                <a:latin typeface="Droid Sans"/>
              </a:rPr>
              <a:t> A certain solar panel is capable of absorbing 750J of light energy every second, and converting 150J </a:t>
            </a:r>
            <a:r>
              <a:rPr lang="en-US" sz="3200" dirty="0" smtClean="0">
                <a:solidFill>
                  <a:srgbClr val="444444"/>
                </a:solidFill>
                <a:latin typeface="Droid Sans"/>
              </a:rPr>
              <a:t>of </a:t>
            </a:r>
            <a:r>
              <a:rPr lang="en-US" sz="3200" dirty="0">
                <a:solidFill>
                  <a:srgbClr val="444444"/>
                </a:solidFill>
                <a:latin typeface="Droid Sans"/>
              </a:rPr>
              <a:t>that energy into electrical </a:t>
            </a:r>
            <a:r>
              <a:rPr lang="en-US" sz="3200" dirty="0" smtClean="0">
                <a:solidFill>
                  <a:srgbClr val="444444"/>
                </a:solidFill>
                <a:latin typeface="Droid Sans"/>
              </a:rPr>
              <a:t>energy.</a:t>
            </a:r>
            <a:endParaRPr lang="en-US" sz="3200" dirty="0" smtClean="0"/>
          </a:p>
          <a:p>
            <a:endParaRPr lang="en-US" sz="3200" dirty="0" smtClean="0">
              <a:solidFill>
                <a:srgbClr val="444444"/>
              </a:solidFill>
              <a:latin typeface="Droid Sans"/>
            </a:endParaRPr>
          </a:p>
          <a:p>
            <a:pPr marL="514350" indent="-514350">
              <a:buAutoNum type="alphaLcPeriod"/>
            </a:pPr>
            <a:r>
              <a:rPr lang="en-US" sz="3200" dirty="0" smtClean="0">
                <a:solidFill>
                  <a:srgbClr val="444444"/>
                </a:solidFill>
                <a:latin typeface="Droid Sans"/>
              </a:rPr>
              <a:t>How </a:t>
            </a:r>
            <a:r>
              <a:rPr lang="en-US" sz="3200" dirty="0">
                <a:solidFill>
                  <a:srgbClr val="444444"/>
                </a:solidFill>
                <a:latin typeface="Droid Sans"/>
              </a:rPr>
              <a:t>much energy is ‘wasted’ in the form of heat by the solar panel every second?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 smtClean="0"/>
          </a:p>
          <a:p>
            <a:pPr marL="514350" indent="-514350">
              <a:buAutoNum type="alphaLcPeriod"/>
            </a:pPr>
            <a:r>
              <a:rPr lang="en-US" sz="3200" dirty="0" smtClean="0">
                <a:solidFill>
                  <a:srgbClr val="444444"/>
                </a:solidFill>
                <a:latin typeface="Droid Sans"/>
              </a:rPr>
              <a:t>What </a:t>
            </a:r>
            <a:r>
              <a:rPr lang="en-US" sz="3200" dirty="0">
                <a:solidFill>
                  <a:srgbClr val="444444"/>
                </a:solidFill>
                <a:latin typeface="Droid Sans"/>
              </a:rPr>
              <a:t>is the efficiency of this solar panel? </a:t>
            </a:r>
            <a:endParaRPr lang="en-US" sz="3200" dirty="0"/>
          </a:p>
        </p:txBody>
      </p:sp>
      <p:pic>
        <p:nvPicPr>
          <p:cNvPr id="2050" name="Picture 2" descr="http://rdcnewscdn.realtor.com/wp-content/uploads/2015/04/solar-panels-cheaper-than-ever.jp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18" y="3304340"/>
            <a:ext cx="5146365" cy="355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21" name="SMARTInkShape-Group240"/>
          <p:cNvGrpSpPr/>
          <p:nvPr/>
        </p:nvGrpSpPr>
        <p:grpSpPr>
          <a:xfrm>
            <a:off x="630867" y="4405394"/>
            <a:ext cx="4236321" cy="642435"/>
            <a:chOff x="630867" y="4405394"/>
            <a:chExt cx="4236321" cy="642435"/>
          </a:xfrm>
        </p:grpSpPr>
        <p:sp>
          <p:nvSpPr>
            <p:cNvPr id="2206" name="SMARTInkShape-1111"/>
            <p:cNvSpPr/>
            <p:nvPr>
              <p:custDataLst>
                <p:tags r:id="rId31"/>
              </p:custDataLst>
            </p:nvPr>
          </p:nvSpPr>
          <p:spPr>
            <a:xfrm>
              <a:off x="4582713" y="4440768"/>
              <a:ext cx="284475" cy="527470"/>
            </a:xfrm>
            <a:custGeom>
              <a:avLst/>
              <a:gdLst/>
              <a:ahLst/>
              <a:cxnLst/>
              <a:rect l="0" t="0" r="0" b="0"/>
              <a:pathLst>
                <a:path w="284475" h="527470">
                  <a:moveTo>
                    <a:pt x="47612" y="0"/>
                  </a:moveTo>
                  <a:lnTo>
                    <a:pt x="47612" y="0"/>
                  </a:lnTo>
                  <a:lnTo>
                    <a:pt x="63972" y="17683"/>
                  </a:lnTo>
                  <a:lnTo>
                    <a:pt x="96879" y="76909"/>
                  </a:lnTo>
                  <a:lnTo>
                    <a:pt x="126939" y="133812"/>
                  </a:lnTo>
                  <a:lnTo>
                    <a:pt x="156876" y="184510"/>
                  </a:lnTo>
                  <a:lnTo>
                    <a:pt x="181832" y="238848"/>
                  </a:lnTo>
                  <a:lnTo>
                    <a:pt x="210476" y="296359"/>
                  </a:lnTo>
                  <a:lnTo>
                    <a:pt x="240226" y="346859"/>
                  </a:lnTo>
                  <a:lnTo>
                    <a:pt x="258867" y="394456"/>
                  </a:lnTo>
                  <a:lnTo>
                    <a:pt x="276556" y="439436"/>
                  </a:lnTo>
                  <a:lnTo>
                    <a:pt x="282973" y="488767"/>
                  </a:lnTo>
                  <a:lnTo>
                    <a:pt x="284474" y="507314"/>
                  </a:lnTo>
                  <a:lnTo>
                    <a:pt x="279584" y="514111"/>
                  </a:lnTo>
                  <a:lnTo>
                    <a:pt x="260043" y="525191"/>
                  </a:lnTo>
                  <a:lnTo>
                    <a:pt x="237251" y="527469"/>
                  </a:lnTo>
                  <a:lnTo>
                    <a:pt x="179762" y="514726"/>
                  </a:lnTo>
                  <a:lnTo>
                    <a:pt x="122947" y="489503"/>
                  </a:lnTo>
                  <a:lnTo>
                    <a:pt x="67084" y="464940"/>
                  </a:lnTo>
                  <a:lnTo>
                    <a:pt x="0" y="416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" name="SMARTInkShape-1112"/>
            <p:cNvSpPr/>
            <p:nvPr>
              <p:custDataLst>
                <p:tags r:id="rId32"/>
              </p:custDataLst>
            </p:nvPr>
          </p:nvSpPr>
          <p:spPr>
            <a:xfrm>
              <a:off x="4166508" y="4577286"/>
              <a:ext cx="414995" cy="445473"/>
            </a:xfrm>
            <a:custGeom>
              <a:avLst/>
              <a:gdLst/>
              <a:ahLst/>
              <a:cxnLst/>
              <a:rect l="0" t="0" r="0" b="0"/>
              <a:pathLst>
                <a:path w="414995" h="445473">
                  <a:moveTo>
                    <a:pt x="118626" y="6319"/>
                  </a:moveTo>
                  <a:lnTo>
                    <a:pt x="118626" y="6319"/>
                  </a:lnTo>
                  <a:lnTo>
                    <a:pt x="105988" y="0"/>
                  </a:lnTo>
                  <a:lnTo>
                    <a:pt x="89203" y="425"/>
                  </a:lnTo>
                  <a:lnTo>
                    <a:pt x="52417" y="11474"/>
                  </a:lnTo>
                  <a:lnTo>
                    <a:pt x="27736" y="35180"/>
                  </a:lnTo>
                  <a:lnTo>
                    <a:pt x="6524" y="76092"/>
                  </a:lnTo>
                  <a:lnTo>
                    <a:pt x="1648" y="98706"/>
                  </a:lnTo>
                  <a:lnTo>
                    <a:pt x="0" y="155258"/>
                  </a:lnTo>
                  <a:lnTo>
                    <a:pt x="3241" y="196373"/>
                  </a:lnTo>
                  <a:lnTo>
                    <a:pt x="16186" y="247390"/>
                  </a:lnTo>
                  <a:lnTo>
                    <a:pt x="33900" y="295678"/>
                  </a:lnTo>
                  <a:lnTo>
                    <a:pt x="64907" y="341707"/>
                  </a:lnTo>
                  <a:lnTo>
                    <a:pt x="97860" y="374616"/>
                  </a:lnTo>
                  <a:lnTo>
                    <a:pt x="148666" y="406578"/>
                  </a:lnTo>
                  <a:lnTo>
                    <a:pt x="197595" y="432337"/>
                  </a:lnTo>
                  <a:lnTo>
                    <a:pt x="230048" y="442470"/>
                  </a:lnTo>
                  <a:lnTo>
                    <a:pt x="269055" y="445472"/>
                  </a:lnTo>
                  <a:lnTo>
                    <a:pt x="295256" y="439120"/>
                  </a:lnTo>
                  <a:lnTo>
                    <a:pt x="328788" y="427726"/>
                  </a:lnTo>
                  <a:lnTo>
                    <a:pt x="338088" y="426128"/>
                  </a:lnTo>
                  <a:lnTo>
                    <a:pt x="370134" y="404920"/>
                  </a:lnTo>
                  <a:lnTo>
                    <a:pt x="392120" y="373508"/>
                  </a:lnTo>
                  <a:lnTo>
                    <a:pt x="410075" y="335527"/>
                  </a:lnTo>
                  <a:lnTo>
                    <a:pt x="414994" y="287662"/>
                  </a:lnTo>
                  <a:lnTo>
                    <a:pt x="412319" y="246625"/>
                  </a:lnTo>
                  <a:lnTo>
                    <a:pt x="403897" y="220250"/>
                  </a:lnTo>
                  <a:lnTo>
                    <a:pt x="366161" y="163739"/>
                  </a:lnTo>
                  <a:lnTo>
                    <a:pt x="315614" y="110078"/>
                  </a:lnTo>
                  <a:lnTo>
                    <a:pt x="259620" y="68697"/>
                  </a:lnTo>
                  <a:lnTo>
                    <a:pt x="210254" y="40977"/>
                  </a:lnTo>
                  <a:lnTo>
                    <a:pt x="157347" y="30947"/>
                  </a:lnTo>
                  <a:lnTo>
                    <a:pt x="122164" y="23903"/>
                  </a:lnTo>
                  <a:lnTo>
                    <a:pt x="79724" y="35364"/>
                  </a:lnTo>
                  <a:lnTo>
                    <a:pt x="68272" y="42593"/>
                  </a:lnTo>
                  <a:lnTo>
                    <a:pt x="65218" y="46373"/>
                  </a:lnTo>
                  <a:lnTo>
                    <a:pt x="71013" y="1015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8" name="SMARTInkShape-1113"/>
            <p:cNvSpPr/>
            <p:nvPr>
              <p:custDataLst>
                <p:tags r:id="rId33"/>
              </p:custDataLst>
            </p:nvPr>
          </p:nvSpPr>
          <p:spPr>
            <a:xfrm>
              <a:off x="3844960" y="4549551"/>
              <a:ext cx="397232" cy="424742"/>
            </a:xfrm>
            <a:custGeom>
              <a:avLst/>
              <a:gdLst/>
              <a:ahLst/>
              <a:cxnLst/>
              <a:rect l="0" t="0" r="0" b="0"/>
              <a:pathLst>
                <a:path w="397232" h="424742">
                  <a:moveTo>
                    <a:pt x="35467" y="10248"/>
                  </a:moveTo>
                  <a:lnTo>
                    <a:pt x="35467" y="10248"/>
                  </a:lnTo>
                  <a:lnTo>
                    <a:pt x="35467" y="3930"/>
                  </a:lnTo>
                  <a:lnTo>
                    <a:pt x="34144" y="2068"/>
                  </a:lnTo>
                  <a:lnTo>
                    <a:pt x="31940" y="827"/>
                  </a:lnTo>
                  <a:lnTo>
                    <a:pt x="29147" y="0"/>
                  </a:lnTo>
                  <a:lnTo>
                    <a:pt x="25963" y="2093"/>
                  </a:lnTo>
                  <a:lnTo>
                    <a:pt x="18899" y="11473"/>
                  </a:lnTo>
                  <a:lnTo>
                    <a:pt x="9087" y="63116"/>
                  </a:lnTo>
                  <a:lnTo>
                    <a:pt x="986" y="121546"/>
                  </a:lnTo>
                  <a:lnTo>
                    <a:pt x="0" y="178500"/>
                  </a:lnTo>
                  <a:lnTo>
                    <a:pt x="3355" y="217927"/>
                  </a:lnTo>
                  <a:lnTo>
                    <a:pt x="16339" y="267585"/>
                  </a:lnTo>
                  <a:lnTo>
                    <a:pt x="41142" y="317512"/>
                  </a:lnTo>
                  <a:lnTo>
                    <a:pt x="85655" y="368879"/>
                  </a:lnTo>
                  <a:lnTo>
                    <a:pt x="125871" y="397188"/>
                  </a:lnTo>
                  <a:lnTo>
                    <a:pt x="183679" y="416142"/>
                  </a:lnTo>
                  <a:lnTo>
                    <a:pt x="242849" y="424741"/>
                  </a:lnTo>
                  <a:lnTo>
                    <a:pt x="287798" y="416937"/>
                  </a:lnTo>
                  <a:lnTo>
                    <a:pt x="321843" y="403786"/>
                  </a:lnTo>
                  <a:lnTo>
                    <a:pt x="368112" y="366606"/>
                  </a:lnTo>
                  <a:lnTo>
                    <a:pt x="391954" y="312171"/>
                  </a:lnTo>
                  <a:lnTo>
                    <a:pt x="396124" y="302788"/>
                  </a:lnTo>
                  <a:lnTo>
                    <a:pt x="397231" y="278254"/>
                  </a:lnTo>
                  <a:lnTo>
                    <a:pt x="387165" y="219398"/>
                  </a:lnTo>
                  <a:lnTo>
                    <a:pt x="376267" y="185225"/>
                  </a:lnTo>
                  <a:lnTo>
                    <a:pt x="341730" y="130974"/>
                  </a:lnTo>
                  <a:lnTo>
                    <a:pt x="300227" y="79896"/>
                  </a:lnTo>
                  <a:lnTo>
                    <a:pt x="247214" y="41756"/>
                  </a:lnTo>
                  <a:lnTo>
                    <a:pt x="195982" y="17256"/>
                  </a:lnTo>
                  <a:lnTo>
                    <a:pt x="146968" y="11632"/>
                  </a:lnTo>
                  <a:lnTo>
                    <a:pt x="101863" y="16977"/>
                  </a:lnTo>
                  <a:lnTo>
                    <a:pt x="74234" y="30432"/>
                  </a:lnTo>
                  <a:lnTo>
                    <a:pt x="43426" y="56787"/>
                  </a:lnTo>
                  <a:lnTo>
                    <a:pt x="25922" y="84876"/>
                  </a:lnTo>
                  <a:lnTo>
                    <a:pt x="19321" y="104254"/>
                  </a:lnTo>
                  <a:lnTo>
                    <a:pt x="20796" y="117276"/>
                  </a:lnTo>
                  <a:lnTo>
                    <a:pt x="35467" y="1649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" name="SMARTInkShape-1114"/>
            <p:cNvSpPr/>
            <p:nvPr>
              <p:custDataLst>
                <p:tags r:id="rId34"/>
              </p:custDataLst>
            </p:nvPr>
          </p:nvSpPr>
          <p:spPr>
            <a:xfrm>
              <a:off x="3465600" y="4500283"/>
              <a:ext cx="441991" cy="547546"/>
            </a:xfrm>
            <a:custGeom>
              <a:avLst/>
              <a:gdLst/>
              <a:ahLst/>
              <a:cxnLst/>
              <a:rect l="0" t="0" r="0" b="0"/>
              <a:pathLst>
                <a:path w="441991" h="547546">
                  <a:moveTo>
                    <a:pt x="45829" y="0"/>
                  </a:moveTo>
                  <a:lnTo>
                    <a:pt x="45829" y="0"/>
                  </a:lnTo>
                  <a:lnTo>
                    <a:pt x="45829" y="6319"/>
                  </a:lnTo>
                  <a:lnTo>
                    <a:pt x="29261" y="57186"/>
                  </a:lnTo>
                  <a:lnTo>
                    <a:pt x="13950" y="107991"/>
                  </a:lnTo>
                  <a:lnTo>
                    <a:pt x="550" y="164194"/>
                  </a:lnTo>
                  <a:lnTo>
                    <a:pt x="0" y="213724"/>
                  </a:lnTo>
                  <a:lnTo>
                    <a:pt x="11256" y="267397"/>
                  </a:lnTo>
                  <a:lnTo>
                    <a:pt x="26215" y="323212"/>
                  </a:lnTo>
                  <a:lnTo>
                    <a:pt x="58266" y="377588"/>
                  </a:lnTo>
                  <a:lnTo>
                    <a:pt x="70314" y="397504"/>
                  </a:lnTo>
                  <a:lnTo>
                    <a:pt x="128326" y="439991"/>
                  </a:lnTo>
                  <a:lnTo>
                    <a:pt x="176601" y="465756"/>
                  </a:lnTo>
                  <a:lnTo>
                    <a:pt x="233847" y="482258"/>
                  </a:lnTo>
                  <a:lnTo>
                    <a:pt x="289044" y="486890"/>
                  </a:lnTo>
                  <a:lnTo>
                    <a:pt x="299230" y="487270"/>
                  </a:lnTo>
                  <a:lnTo>
                    <a:pt x="321128" y="480638"/>
                  </a:lnTo>
                  <a:lnTo>
                    <a:pt x="376673" y="448702"/>
                  </a:lnTo>
                  <a:lnTo>
                    <a:pt x="397203" y="431115"/>
                  </a:lnTo>
                  <a:lnTo>
                    <a:pt x="428638" y="385995"/>
                  </a:lnTo>
                  <a:lnTo>
                    <a:pt x="441990" y="348758"/>
                  </a:lnTo>
                  <a:lnTo>
                    <a:pt x="441685" y="297901"/>
                  </a:lnTo>
                  <a:lnTo>
                    <a:pt x="433219" y="259908"/>
                  </a:lnTo>
                  <a:lnTo>
                    <a:pt x="410328" y="224695"/>
                  </a:lnTo>
                  <a:lnTo>
                    <a:pt x="400483" y="213165"/>
                  </a:lnTo>
                  <a:lnTo>
                    <a:pt x="374867" y="199238"/>
                  </a:lnTo>
                  <a:lnTo>
                    <a:pt x="335830" y="193055"/>
                  </a:lnTo>
                  <a:lnTo>
                    <a:pt x="309620" y="198662"/>
                  </a:lnTo>
                  <a:lnTo>
                    <a:pt x="251081" y="229887"/>
                  </a:lnTo>
                  <a:lnTo>
                    <a:pt x="237127" y="240161"/>
                  </a:lnTo>
                  <a:lnTo>
                    <a:pt x="208928" y="296419"/>
                  </a:lnTo>
                  <a:lnTo>
                    <a:pt x="194041" y="344914"/>
                  </a:lnTo>
                  <a:lnTo>
                    <a:pt x="191581" y="387285"/>
                  </a:lnTo>
                  <a:lnTo>
                    <a:pt x="195694" y="408426"/>
                  </a:lnTo>
                  <a:lnTo>
                    <a:pt x="225824" y="464713"/>
                  </a:lnTo>
                  <a:lnTo>
                    <a:pt x="250085" y="499294"/>
                  </a:lnTo>
                  <a:lnTo>
                    <a:pt x="307698" y="5475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" name="SMARTInkShape-1115"/>
            <p:cNvSpPr/>
            <p:nvPr>
              <p:custDataLst>
                <p:tags r:id="rId35"/>
              </p:custDataLst>
            </p:nvPr>
          </p:nvSpPr>
          <p:spPr>
            <a:xfrm>
              <a:off x="3071013" y="4762153"/>
              <a:ext cx="249967" cy="59516"/>
            </a:xfrm>
            <a:custGeom>
              <a:avLst/>
              <a:gdLst/>
              <a:ahLst/>
              <a:cxnLst/>
              <a:rect l="0" t="0" r="0" b="0"/>
              <a:pathLst>
                <a:path w="249967" h="59516">
                  <a:moveTo>
                    <a:pt x="0" y="0"/>
                  </a:moveTo>
                  <a:lnTo>
                    <a:pt x="0" y="0"/>
                  </a:lnTo>
                  <a:lnTo>
                    <a:pt x="0" y="6318"/>
                  </a:lnTo>
                  <a:lnTo>
                    <a:pt x="6318" y="22886"/>
                  </a:lnTo>
                  <a:lnTo>
                    <a:pt x="20001" y="33537"/>
                  </a:lnTo>
                  <a:lnTo>
                    <a:pt x="61115" y="51151"/>
                  </a:lnTo>
                  <a:lnTo>
                    <a:pt x="112979" y="57863"/>
                  </a:lnTo>
                  <a:lnTo>
                    <a:pt x="163920" y="59298"/>
                  </a:lnTo>
                  <a:lnTo>
                    <a:pt x="249966" y="5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" name="SMARTInkShape-1116"/>
            <p:cNvSpPr/>
            <p:nvPr>
              <p:custDataLst>
                <p:tags r:id="rId36"/>
              </p:custDataLst>
            </p:nvPr>
          </p:nvSpPr>
          <p:spPr>
            <a:xfrm>
              <a:off x="3047206" y="4631218"/>
              <a:ext cx="273774" cy="47614"/>
            </a:xfrm>
            <a:custGeom>
              <a:avLst/>
              <a:gdLst/>
              <a:ahLst/>
              <a:cxnLst/>
              <a:rect l="0" t="0" r="0" b="0"/>
              <a:pathLst>
                <a:path w="273774" h="47614">
                  <a:moveTo>
                    <a:pt x="0" y="47613"/>
                  </a:moveTo>
                  <a:lnTo>
                    <a:pt x="0" y="47613"/>
                  </a:lnTo>
                  <a:lnTo>
                    <a:pt x="0" y="41294"/>
                  </a:lnTo>
                  <a:lnTo>
                    <a:pt x="7054" y="34665"/>
                  </a:lnTo>
                  <a:lnTo>
                    <a:pt x="39454" y="19632"/>
                  </a:lnTo>
                  <a:lnTo>
                    <a:pt x="94887" y="5249"/>
                  </a:lnTo>
                  <a:lnTo>
                    <a:pt x="147734" y="1555"/>
                  </a:lnTo>
                  <a:lnTo>
                    <a:pt x="198808" y="461"/>
                  </a:lnTo>
                  <a:lnTo>
                    <a:pt x="27377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" name="SMARTInkShape-1117"/>
            <p:cNvSpPr/>
            <p:nvPr>
              <p:custDataLst>
                <p:tags r:id="rId37"/>
              </p:custDataLst>
            </p:nvPr>
          </p:nvSpPr>
          <p:spPr>
            <a:xfrm>
              <a:off x="2643099" y="4532741"/>
              <a:ext cx="401496" cy="428736"/>
            </a:xfrm>
            <a:custGeom>
              <a:avLst/>
              <a:gdLst/>
              <a:ahLst/>
              <a:cxnLst/>
              <a:rect l="0" t="0" r="0" b="0"/>
              <a:pathLst>
                <a:path w="401496" h="428736">
                  <a:moveTo>
                    <a:pt x="142238" y="3252"/>
                  </a:moveTo>
                  <a:lnTo>
                    <a:pt x="142238" y="3252"/>
                  </a:lnTo>
                  <a:lnTo>
                    <a:pt x="90056" y="55434"/>
                  </a:lnTo>
                  <a:lnTo>
                    <a:pt x="44496" y="113942"/>
                  </a:lnTo>
                  <a:lnTo>
                    <a:pt x="9649" y="169043"/>
                  </a:lnTo>
                  <a:lnTo>
                    <a:pt x="2437" y="197564"/>
                  </a:lnTo>
                  <a:lnTo>
                    <a:pt x="0" y="245605"/>
                  </a:lnTo>
                  <a:lnTo>
                    <a:pt x="989" y="270995"/>
                  </a:lnTo>
                  <a:lnTo>
                    <a:pt x="5838" y="286689"/>
                  </a:lnTo>
                  <a:lnTo>
                    <a:pt x="47888" y="342972"/>
                  </a:lnTo>
                  <a:lnTo>
                    <a:pt x="80924" y="367837"/>
                  </a:lnTo>
                  <a:lnTo>
                    <a:pt x="130537" y="391956"/>
                  </a:lnTo>
                  <a:lnTo>
                    <a:pt x="182004" y="414300"/>
                  </a:lnTo>
                  <a:lnTo>
                    <a:pt x="231758" y="426003"/>
                  </a:lnTo>
                  <a:lnTo>
                    <a:pt x="277948" y="428735"/>
                  </a:lnTo>
                  <a:lnTo>
                    <a:pt x="333578" y="414973"/>
                  </a:lnTo>
                  <a:lnTo>
                    <a:pt x="362343" y="397399"/>
                  </a:lnTo>
                  <a:lnTo>
                    <a:pt x="381299" y="375440"/>
                  </a:lnTo>
                  <a:lnTo>
                    <a:pt x="395292" y="345862"/>
                  </a:lnTo>
                  <a:lnTo>
                    <a:pt x="401495" y="305650"/>
                  </a:lnTo>
                  <a:lnTo>
                    <a:pt x="397014" y="272868"/>
                  </a:lnTo>
                  <a:lnTo>
                    <a:pt x="374148" y="219088"/>
                  </a:lnTo>
                  <a:lnTo>
                    <a:pt x="344160" y="161048"/>
                  </a:lnTo>
                  <a:lnTo>
                    <a:pt x="306445" y="110984"/>
                  </a:lnTo>
                  <a:lnTo>
                    <a:pt x="247498" y="55582"/>
                  </a:lnTo>
                  <a:lnTo>
                    <a:pt x="193131" y="18780"/>
                  </a:lnTo>
                  <a:lnTo>
                    <a:pt x="158757" y="0"/>
                  </a:lnTo>
                  <a:lnTo>
                    <a:pt x="94625" y="32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" name="SMARTInkShape-1118"/>
            <p:cNvSpPr/>
            <p:nvPr>
              <p:custDataLst>
                <p:tags r:id="rId38"/>
              </p:custDataLst>
            </p:nvPr>
          </p:nvSpPr>
          <p:spPr>
            <a:xfrm>
              <a:off x="2202083" y="4524090"/>
              <a:ext cx="392804" cy="59516"/>
            </a:xfrm>
            <a:custGeom>
              <a:avLst/>
              <a:gdLst/>
              <a:ahLst/>
              <a:cxnLst/>
              <a:rect l="0" t="0" r="0" b="0"/>
              <a:pathLst>
                <a:path w="392804" h="59516">
                  <a:moveTo>
                    <a:pt x="0" y="59515"/>
                  </a:moveTo>
                  <a:lnTo>
                    <a:pt x="0" y="59515"/>
                  </a:lnTo>
                  <a:lnTo>
                    <a:pt x="6319" y="46878"/>
                  </a:lnTo>
                  <a:lnTo>
                    <a:pt x="20002" y="37146"/>
                  </a:lnTo>
                  <a:lnTo>
                    <a:pt x="71162" y="17382"/>
                  </a:lnTo>
                  <a:lnTo>
                    <a:pt x="120826" y="6306"/>
                  </a:lnTo>
                  <a:lnTo>
                    <a:pt x="167910" y="1868"/>
                  </a:lnTo>
                  <a:lnTo>
                    <a:pt x="218523" y="369"/>
                  </a:lnTo>
                  <a:lnTo>
                    <a:pt x="268130" y="109"/>
                  </a:lnTo>
                  <a:lnTo>
                    <a:pt x="39280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" name="SMARTInkShape-1119"/>
            <p:cNvSpPr/>
            <p:nvPr>
              <p:custDataLst>
                <p:tags r:id="rId39"/>
              </p:custDataLst>
            </p:nvPr>
          </p:nvSpPr>
          <p:spPr>
            <a:xfrm>
              <a:off x="2287204" y="4547896"/>
              <a:ext cx="431070" cy="419840"/>
            </a:xfrm>
            <a:custGeom>
              <a:avLst/>
              <a:gdLst/>
              <a:ahLst/>
              <a:cxnLst/>
              <a:rect l="0" t="0" r="0" b="0"/>
              <a:pathLst>
                <a:path w="431070" h="419840">
                  <a:moveTo>
                    <a:pt x="22007" y="0"/>
                  </a:moveTo>
                  <a:lnTo>
                    <a:pt x="22007" y="0"/>
                  </a:lnTo>
                  <a:lnTo>
                    <a:pt x="15688" y="6319"/>
                  </a:lnTo>
                  <a:lnTo>
                    <a:pt x="12586" y="16475"/>
                  </a:lnTo>
                  <a:lnTo>
                    <a:pt x="9884" y="28484"/>
                  </a:lnTo>
                  <a:lnTo>
                    <a:pt x="2250" y="44002"/>
                  </a:lnTo>
                  <a:lnTo>
                    <a:pt x="0" y="57470"/>
                  </a:lnTo>
                  <a:lnTo>
                    <a:pt x="5053" y="79924"/>
                  </a:lnTo>
                  <a:lnTo>
                    <a:pt x="21245" y="103329"/>
                  </a:lnTo>
                  <a:lnTo>
                    <a:pt x="59917" y="133613"/>
                  </a:lnTo>
                  <a:lnTo>
                    <a:pt x="109291" y="153702"/>
                  </a:lnTo>
                  <a:lnTo>
                    <a:pt x="156957" y="170407"/>
                  </a:lnTo>
                  <a:lnTo>
                    <a:pt x="209528" y="178262"/>
                  </a:lnTo>
                  <a:lnTo>
                    <a:pt x="265268" y="194903"/>
                  </a:lnTo>
                  <a:lnTo>
                    <a:pt x="316890" y="211707"/>
                  </a:lnTo>
                  <a:lnTo>
                    <a:pt x="374407" y="246226"/>
                  </a:lnTo>
                  <a:lnTo>
                    <a:pt x="402398" y="267080"/>
                  </a:lnTo>
                  <a:lnTo>
                    <a:pt x="429570" y="305678"/>
                  </a:lnTo>
                  <a:lnTo>
                    <a:pt x="431069" y="324985"/>
                  </a:lnTo>
                  <a:lnTo>
                    <a:pt x="426004" y="345469"/>
                  </a:lnTo>
                  <a:lnTo>
                    <a:pt x="401200" y="380172"/>
                  </a:lnTo>
                  <a:lnTo>
                    <a:pt x="393834" y="388350"/>
                  </a:lnTo>
                  <a:lnTo>
                    <a:pt x="358191" y="406180"/>
                  </a:lnTo>
                  <a:lnTo>
                    <a:pt x="320443" y="419839"/>
                  </a:lnTo>
                  <a:lnTo>
                    <a:pt x="265285" y="418619"/>
                  </a:lnTo>
                  <a:lnTo>
                    <a:pt x="200554" y="4047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" name="SMARTInkShape-1120"/>
            <p:cNvSpPr/>
            <p:nvPr>
              <p:custDataLst>
                <p:tags r:id="rId40"/>
              </p:custDataLst>
            </p:nvPr>
          </p:nvSpPr>
          <p:spPr>
            <a:xfrm>
              <a:off x="2213986" y="4488380"/>
              <a:ext cx="130935" cy="440418"/>
            </a:xfrm>
            <a:custGeom>
              <a:avLst/>
              <a:gdLst/>
              <a:ahLst/>
              <a:cxnLst/>
              <a:rect l="0" t="0" r="0" b="0"/>
              <a:pathLst>
                <a:path w="130935" h="440418">
                  <a:moveTo>
                    <a:pt x="0" y="0"/>
                  </a:moveTo>
                  <a:lnTo>
                    <a:pt x="0" y="0"/>
                  </a:lnTo>
                  <a:lnTo>
                    <a:pt x="0" y="6319"/>
                  </a:lnTo>
                  <a:lnTo>
                    <a:pt x="18980" y="60363"/>
                  </a:lnTo>
                  <a:lnTo>
                    <a:pt x="29489" y="109069"/>
                  </a:lnTo>
                  <a:lnTo>
                    <a:pt x="42661" y="161982"/>
                  </a:lnTo>
                  <a:lnTo>
                    <a:pt x="50161" y="207703"/>
                  </a:lnTo>
                  <a:lnTo>
                    <a:pt x="63987" y="266894"/>
                  </a:lnTo>
                  <a:lnTo>
                    <a:pt x="79453" y="313168"/>
                  </a:lnTo>
                  <a:lnTo>
                    <a:pt x="95245" y="366983"/>
                  </a:lnTo>
                  <a:lnTo>
                    <a:pt x="130934" y="440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" name="SMARTInkShape-1121"/>
            <p:cNvSpPr/>
            <p:nvPr>
              <p:custDataLst>
                <p:tags r:id="rId41"/>
              </p:custDataLst>
            </p:nvPr>
          </p:nvSpPr>
          <p:spPr>
            <a:xfrm>
              <a:off x="1809279" y="4714540"/>
              <a:ext cx="345192" cy="11904"/>
            </a:xfrm>
            <a:custGeom>
              <a:avLst/>
              <a:gdLst/>
              <a:ahLst/>
              <a:cxnLst/>
              <a:rect l="0" t="0" r="0" b="0"/>
              <a:pathLst>
                <a:path w="345192" h="11904">
                  <a:moveTo>
                    <a:pt x="0" y="11903"/>
                  </a:moveTo>
                  <a:lnTo>
                    <a:pt x="0" y="11903"/>
                  </a:lnTo>
                  <a:lnTo>
                    <a:pt x="12638" y="5584"/>
                  </a:lnTo>
                  <a:lnTo>
                    <a:pt x="25896" y="6009"/>
                  </a:lnTo>
                  <a:lnTo>
                    <a:pt x="33135" y="7974"/>
                  </a:lnTo>
                  <a:lnTo>
                    <a:pt x="86918" y="1964"/>
                  </a:lnTo>
                  <a:lnTo>
                    <a:pt x="102113" y="2196"/>
                  </a:lnTo>
                  <a:lnTo>
                    <a:pt x="155648" y="10364"/>
                  </a:lnTo>
                  <a:lnTo>
                    <a:pt x="203855" y="11599"/>
                  </a:lnTo>
                  <a:lnTo>
                    <a:pt x="259503" y="11863"/>
                  </a:lnTo>
                  <a:lnTo>
                    <a:pt x="315903" y="11900"/>
                  </a:lnTo>
                  <a:lnTo>
                    <a:pt x="3451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" name="SMARTInkShape-1122"/>
            <p:cNvSpPr/>
            <p:nvPr>
              <p:custDataLst>
                <p:tags r:id="rId42"/>
              </p:custDataLst>
            </p:nvPr>
          </p:nvSpPr>
          <p:spPr>
            <a:xfrm>
              <a:off x="1406386" y="4479382"/>
              <a:ext cx="375926" cy="363223"/>
            </a:xfrm>
            <a:custGeom>
              <a:avLst/>
              <a:gdLst/>
              <a:ahLst/>
              <a:cxnLst/>
              <a:rect l="0" t="0" r="0" b="0"/>
              <a:pathLst>
                <a:path w="375926" h="363223">
                  <a:moveTo>
                    <a:pt x="69604" y="8998"/>
                  </a:moveTo>
                  <a:lnTo>
                    <a:pt x="69604" y="8998"/>
                  </a:lnTo>
                  <a:lnTo>
                    <a:pt x="41962" y="60757"/>
                  </a:lnTo>
                  <a:lnTo>
                    <a:pt x="15119" y="116673"/>
                  </a:lnTo>
                  <a:lnTo>
                    <a:pt x="677" y="169395"/>
                  </a:lnTo>
                  <a:lnTo>
                    <a:pt x="0" y="215114"/>
                  </a:lnTo>
                  <a:lnTo>
                    <a:pt x="11231" y="274501"/>
                  </a:lnTo>
                  <a:lnTo>
                    <a:pt x="21177" y="296289"/>
                  </a:lnTo>
                  <a:lnTo>
                    <a:pt x="38823" y="319198"/>
                  </a:lnTo>
                  <a:lnTo>
                    <a:pt x="56365" y="332025"/>
                  </a:lnTo>
                  <a:lnTo>
                    <a:pt x="101817" y="346578"/>
                  </a:lnTo>
                  <a:lnTo>
                    <a:pt x="159094" y="360866"/>
                  </a:lnTo>
                  <a:lnTo>
                    <a:pt x="193696" y="363222"/>
                  </a:lnTo>
                  <a:lnTo>
                    <a:pt x="252041" y="356365"/>
                  </a:lnTo>
                  <a:lnTo>
                    <a:pt x="296533" y="348300"/>
                  </a:lnTo>
                  <a:lnTo>
                    <a:pt x="331701" y="331431"/>
                  </a:lnTo>
                  <a:lnTo>
                    <a:pt x="348327" y="317182"/>
                  </a:lnTo>
                  <a:lnTo>
                    <a:pt x="360126" y="300710"/>
                  </a:lnTo>
                  <a:lnTo>
                    <a:pt x="372881" y="267807"/>
                  </a:lnTo>
                  <a:lnTo>
                    <a:pt x="375925" y="225140"/>
                  </a:lnTo>
                  <a:lnTo>
                    <a:pt x="367716" y="180316"/>
                  </a:lnTo>
                  <a:lnTo>
                    <a:pt x="349119" y="142640"/>
                  </a:lnTo>
                  <a:lnTo>
                    <a:pt x="305027" y="90848"/>
                  </a:lnTo>
                  <a:lnTo>
                    <a:pt x="252676" y="55242"/>
                  </a:lnTo>
                  <a:lnTo>
                    <a:pt x="199306" y="29702"/>
                  </a:lnTo>
                  <a:lnTo>
                    <a:pt x="150282" y="9112"/>
                  </a:lnTo>
                  <a:lnTo>
                    <a:pt x="112907" y="655"/>
                  </a:lnTo>
                  <a:lnTo>
                    <a:pt x="86205" y="0"/>
                  </a:lnTo>
                  <a:lnTo>
                    <a:pt x="33895" y="8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" name="SMARTInkShape-1123"/>
            <p:cNvSpPr/>
            <p:nvPr>
              <p:custDataLst>
                <p:tags r:id="rId43"/>
              </p:custDataLst>
            </p:nvPr>
          </p:nvSpPr>
          <p:spPr>
            <a:xfrm>
              <a:off x="1011768" y="4452671"/>
              <a:ext cx="416611" cy="107129"/>
            </a:xfrm>
            <a:custGeom>
              <a:avLst/>
              <a:gdLst/>
              <a:ahLst/>
              <a:cxnLst/>
              <a:rect l="0" t="0" r="0" b="0"/>
              <a:pathLst>
                <a:path w="416611" h="107129">
                  <a:moveTo>
                    <a:pt x="0" y="107128"/>
                  </a:moveTo>
                  <a:lnTo>
                    <a:pt x="0" y="107128"/>
                  </a:lnTo>
                  <a:lnTo>
                    <a:pt x="48231" y="79485"/>
                  </a:lnTo>
                  <a:lnTo>
                    <a:pt x="63758" y="68391"/>
                  </a:lnTo>
                  <a:lnTo>
                    <a:pt x="115834" y="54365"/>
                  </a:lnTo>
                  <a:lnTo>
                    <a:pt x="174599" y="29659"/>
                  </a:lnTo>
                  <a:lnTo>
                    <a:pt x="225885" y="16397"/>
                  </a:lnTo>
                  <a:lnTo>
                    <a:pt x="281884" y="12495"/>
                  </a:lnTo>
                  <a:lnTo>
                    <a:pt x="335270" y="2560"/>
                  </a:lnTo>
                  <a:lnTo>
                    <a:pt x="4166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" name="SMARTInkShape-1124"/>
            <p:cNvSpPr/>
            <p:nvPr>
              <p:custDataLst>
                <p:tags r:id="rId44"/>
              </p:custDataLst>
            </p:nvPr>
          </p:nvSpPr>
          <p:spPr>
            <a:xfrm>
              <a:off x="1088329" y="4535993"/>
              <a:ext cx="404225" cy="386109"/>
            </a:xfrm>
            <a:custGeom>
              <a:avLst/>
              <a:gdLst/>
              <a:ahLst/>
              <a:cxnLst/>
              <a:rect l="0" t="0" r="0" b="0"/>
              <a:pathLst>
                <a:path w="404225" h="386109">
                  <a:moveTo>
                    <a:pt x="18664" y="0"/>
                  </a:moveTo>
                  <a:lnTo>
                    <a:pt x="18664" y="0"/>
                  </a:lnTo>
                  <a:lnTo>
                    <a:pt x="12345" y="6319"/>
                  </a:lnTo>
                  <a:lnTo>
                    <a:pt x="9243" y="12948"/>
                  </a:lnTo>
                  <a:lnTo>
                    <a:pt x="5765" y="31879"/>
                  </a:lnTo>
                  <a:lnTo>
                    <a:pt x="587" y="39738"/>
                  </a:lnTo>
                  <a:lnTo>
                    <a:pt x="0" y="43686"/>
                  </a:lnTo>
                  <a:lnTo>
                    <a:pt x="931" y="47640"/>
                  </a:lnTo>
                  <a:lnTo>
                    <a:pt x="8560" y="59523"/>
                  </a:lnTo>
                  <a:lnTo>
                    <a:pt x="11928" y="63488"/>
                  </a:lnTo>
                  <a:lnTo>
                    <a:pt x="35625" y="75388"/>
                  </a:lnTo>
                  <a:lnTo>
                    <a:pt x="88682" y="91258"/>
                  </a:lnTo>
                  <a:lnTo>
                    <a:pt x="143052" y="103601"/>
                  </a:lnTo>
                  <a:lnTo>
                    <a:pt x="192685" y="112750"/>
                  </a:lnTo>
                  <a:lnTo>
                    <a:pt x="245252" y="128616"/>
                  </a:lnTo>
                  <a:lnTo>
                    <a:pt x="301681" y="155850"/>
                  </a:lnTo>
                  <a:lnTo>
                    <a:pt x="360860" y="201422"/>
                  </a:lnTo>
                  <a:lnTo>
                    <a:pt x="380455" y="222210"/>
                  </a:lnTo>
                  <a:lnTo>
                    <a:pt x="403106" y="281139"/>
                  </a:lnTo>
                  <a:lnTo>
                    <a:pt x="404224" y="303938"/>
                  </a:lnTo>
                  <a:lnTo>
                    <a:pt x="402671" y="313721"/>
                  </a:lnTo>
                  <a:lnTo>
                    <a:pt x="393892" y="331646"/>
                  </a:lnTo>
                  <a:lnTo>
                    <a:pt x="382495" y="345784"/>
                  </a:lnTo>
                  <a:lnTo>
                    <a:pt x="339802" y="372462"/>
                  </a:lnTo>
                  <a:lnTo>
                    <a:pt x="294330" y="386108"/>
                  </a:lnTo>
                  <a:lnTo>
                    <a:pt x="257288" y="384501"/>
                  </a:lnTo>
                  <a:lnTo>
                    <a:pt x="161502" y="3570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0" name="SMARTInkShape-1125"/>
            <p:cNvSpPr/>
            <p:nvPr>
              <p:custDataLst>
                <p:tags r:id="rId45"/>
              </p:custDataLst>
            </p:nvPr>
          </p:nvSpPr>
          <p:spPr>
            <a:xfrm>
              <a:off x="630867" y="4405394"/>
              <a:ext cx="494906" cy="428179"/>
            </a:xfrm>
            <a:custGeom>
              <a:avLst/>
              <a:gdLst/>
              <a:ahLst/>
              <a:cxnLst/>
              <a:rect l="0" t="0" r="0" b="0"/>
              <a:pathLst>
                <a:path w="494906" h="428179">
                  <a:moveTo>
                    <a:pt x="0" y="23471"/>
                  </a:moveTo>
                  <a:lnTo>
                    <a:pt x="0" y="23471"/>
                  </a:lnTo>
                  <a:lnTo>
                    <a:pt x="34696" y="19944"/>
                  </a:lnTo>
                  <a:lnTo>
                    <a:pt x="83122" y="13222"/>
                  </a:lnTo>
                  <a:lnTo>
                    <a:pt x="131610" y="12058"/>
                  </a:lnTo>
                  <a:lnTo>
                    <a:pt x="181539" y="5394"/>
                  </a:lnTo>
                  <a:lnTo>
                    <a:pt x="229838" y="1362"/>
                  </a:lnTo>
                  <a:lnTo>
                    <a:pt x="277193" y="0"/>
                  </a:lnTo>
                  <a:lnTo>
                    <a:pt x="334748" y="3257"/>
                  </a:lnTo>
                  <a:lnTo>
                    <a:pt x="384422" y="9926"/>
                  </a:lnTo>
                  <a:lnTo>
                    <a:pt x="436067" y="19424"/>
                  </a:lnTo>
                  <a:lnTo>
                    <a:pt x="465726" y="24916"/>
                  </a:lnTo>
                  <a:lnTo>
                    <a:pt x="482966" y="35576"/>
                  </a:lnTo>
                  <a:lnTo>
                    <a:pt x="492392" y="49130"/>
                  </a:lnTo>
                  <a:lnTo>
                    <a:pt x="494905" y="56448"/>
                  </a:lnTo>
                  <a:lnTo>
                    <a:pt x="494171" y="75159"/>
                  </a:lnTo>
                  <a:lnTo>
                    <a:pt x="475620" y="133438"/>
                  </a:lnTo>
                  <a:lnTo>
                    <a:pt x="461696" y="192845"/>
                  </a:lnTo>
                  <a:lnTo>
                    <a:pt x="449616" y="242930"/>
                  </a:lnTo>
                  <a:lnTo>
                    <a:pt x="446549" y="253099"/>
                  </a:lnTo>
                  <a:lnTo>
                    <a:pt x="449808" y="306108"/>
                  </a:lnTo>
                  <a:lnTo>
                    <a:pt x="455350" y="352631"/>
                  </a:lnTo>
                  <a:lnTo>
                    <a:pt x="475999" y="410578"/>
                  </a:lnTo>
                  <a:lnTo>
                    <a:pt x="488029" y="4281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2" name="SMARTInkShape-1126"/>
          <p:cNvSpPr/>
          <p:nvPr>
            <p:custDataLst>
              <p:tags r:id="rId1"/>
            </p:custDataLst>
          </p:nvPr>
        </p:nvSpPr>
        <p:spPr>
          <a:xfrm>
            <a:off x="2106857" y="1500690"/>
            <a:ext cx="952253" cy="35710"/>
          </a:xfrm>
          <a:custGeom>
            <a:avLst/>
            <a:gdLst/>
            <a:ahLst/>
            <a:cxnLst/>
            <a:rect l="0" t="0" r="0" b="0"/>
            <a:pathLst>
              <a:path w="952253" h="35710">
                <a:moveTo>
                  <a:pt x="0" y="35709"/>
                </a:moveTo>
                <a:lnTo>
                  <a:pt x="0" y="35709"/>
                </a:lnTo>
                <a:lnTo>
                  <a:pt x="57654" y="35709"/>
                </a:lnTo>
                <a:lnTo>
                  <a:pt x="86297" y="32183"/>
                </a:lnTo>
                <a:lnTo>
                  <a:pt x="136372" y="24909"/>
                </a:lnTo>
                <a:lnTo>
                  <a:pt x="192308" y="24024"/>
                </a:lnTo>
                <a:lnTo>
                  <a:pt x="231560" y="20344"/>
                </a:lnTo>
                <a:lnTo>
                  <a:pt x="287477" y="13570"/>
                </a:lnTo>
                <a:lnTo>
                  <a:pt x="337661" y="12232"/>
                </a:lnTo>
                <a:lnTo>
                  <a:pt x="385870" y="10678"/>
                </a:lnTo>
                <a:lnTo>
                  <a:pt x="429104" y="3752"/>
                </a:lnTo>
                <a:lnTo>
                  <a:pt x="482620" y="1112"/>
                </a:lnTo>
                <a:lnTo>
                  <a:pt x="540359" y="329"/>
                </a:lnTo>
                <a:lnTo>
                  <a:pt x="595380" y="97"/>
                </a:lnTo>
                <a:lnTo>
                  <a:pt x="650260" y="19"/>
                </a:lnTo>
                <a:lnTo>
                  <a:pt x="700979" y="5"/>
                </a:lnTo>
                <a:lnTo>
                  <a:pt x="752873" y="1"/>
                </a:lnTo>
                <a:lnTo>
                  <a:pt x="808924" y="0"/>
                </a:lnTo>
                <a:lnTo>
                  <a:pt x="859233" y="0"/>
                </a:lnTo>
                <a:lnTo>
                  <a:pt x="917094" y="0"/>
                </a:lnTo>
                <a:lnTo>
                  <a:pt x="933541" y="3527"/>
                </a:lnTo>
                <a:lnTo>
                  <a:pt x="952252" y="1190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5" name="SMARTInkShape-Group242"/>
          <p:cNvGrpSpPr/>
          <p:nvPr/>
        </p:nvGrpSpPr>
        <p:grpSpPr>
          <a:xfrm>
            <a:off x="3059109" y="1501925"/>
            <a:ext cx="261871" cy="189216"/>
            <a:chOff x="3059109" y="1501925"/>
            <a:chExt cx="261871" cy="189216"/>
          </a:xfrm>
        </p:grpSpPr>
        <p:sp>
          <p:nvSpPr>
            <p:cNvPr id="2223" name="SMARTInkShape-1127"/>
            <p:cNvSpPr/>
            <p:nvPr>
              <p:custDataLst>
                <p:tags r:id="rId29"/>
              </p:custDataLst>
            </p:nvPr>
          </p:nvSpPr>
          <p:spPr>
            <a:xfrm>
              <a:off x="3118625" y="1501925"/>
              <a:ext cx="202355" cy="153507"/>
            </a:xfrm>
            <a:custGeom>
              <a:avLst/>
              <a:gdLst/>
              <a:ahLst/>
              <a:cxnLst/>
              <a:rect l="0" t="0" r="0" b="0"/>
              <a:pathLst>
                <a:path w="202355" h="153507">
                  <a:moveTo>
                    <a:pt x="0" y="46377"/>
                  </a:moveTo>
                  <a:lnTo>
                    <a:pt x="0" y="46377"/>
                  </a:lnTo>
                  <a:lnTo>
                    <a:pt x="0" y="80677"/>
                  </a:lnTo>
                  <a:lnTo>
                    <a:pt x="3527" y="91600"/>
                  </a:lnTo>
                  <a:lnTo>
                    <a:pt x="8180" y="100863"/>
                  </a:lnTo>
                  <a:lnTo>
                    <a:pt x="11413" y="121624"/>
                  </a:lnTo>
                  <a:lnTo>
                    <a:pt x="11891" y="140902"/>
                  </a:lnTo>
                  <a:lnTo>
                    <a:pt x="11900" y="135076"/>
                  </a:lnTo>
                  <a:lnTo>
                    <a:pt x="8374" y="128562"/>
                  </a:lnTo>
                  <a:lnTo>
                    <a:pt x="5583" y="124974"/>
                  </a:lnTo>
                  <a:lnTo>
                    <a:pt x="2482" y="113933"/>
                  </a:lnTo>
                  <a:lnTo>
                    <a:pt x="145" y="68341"/>
                  </a:lnTo>
                  <a:lnTo>
                    <a:pt x="10261" y="32348"/>
                  </a:lnTo>
                  <a:lnTo>
                    <a:pt x="24055" y="12830"/>
                  </a:lnTo>
                  <a:lnTo>
                    <a:pt x="41110" y="5016"/>
                  </a:lnTo>
                  <a:lnTo>
                    <a:pt x="78070" y="0"/>
                  </a:lnTo>
                  <a:lnTo>
                    <a:pt x="109099" y="5450"/>
                  </a:lnTo>
                  <a:lnTo>
                    <a:pt x="155834" y="30707"/>
                  </a:lnTo>
                  <a:lnTo>
                    <a:pt x="165366" y="39854"/>
                  </a:lnTo>
                  <a:lnTo>
                    <a:pt x="198794" y="98979"/>
                  </a:lnTo>
                  <a:lnTo>
                    <a:pt x="199980" y="101284"/>
                  </a:lnTo>
                  <a:lnTo>
                    <a:pt x="202354" y="153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4" name="SMARTInkShape-1128"/>
            <p:cNvSpPr/>
            <p:nvPr>
              <p:custDataLst>
                <p:tags r:id="rId30"/>
              </p:custDataLst>
            </p:nvPr>
          </p:nvSpPr>
          <p:spPr>
            <a:xfrm>
              <a:off x="3059109" y="1548302"/>
              <a:ext cx="59517" cy="142839"/>
            </a:xfrm>
            <a:custGeom>
              <a:avLst/>
              <a:gdLst/>
              <a:ahLst/>
              <a:cxnLst/>
              <a:rect l="0" t="0" r="0" b="0"/>
              <a:pathLst>
                <a:path w="59517" h="142839">
                  <a:moveTo>
                    <a:pt x="0" y="0"/>
                  </a:moveTo>
                  <a:lnTo>
                    <a:pt x="0" y="0"/>
                  </a:lnTo>
                  <a:lnTo>
                    <a:pt x="0" y="6319"/>
                  </a:lnTo>
                  <a:lnTo>
                    <a:pt x="3527" y="12949"/>
                  </a:lnTo>
                  <a:lnTo>
                    <a:pt x="17732" y="35809"/>
                  </a:lnTo>
                  <a:lnTo>
                    <a:pt x="35824" y="91410"/>
                  </a:lnTo>
                  <a:lnTo>
                    <a:pt x="47726" y="124439"/>
                  </a:lnTo>
                  <a:lnTo>
                    <a:pt x="50333" y="126604"/>
                  </a:lnTo>
                  <a:lnTo>
                    <a:pt x="53394" y="128048"/>
                  </a:lnTo>
                  <a:lnTo>
                    <a:pt x="55435" y="130333"/>
                  </a:lnTo>
                  <a:lnTo>
                    <a:pt x="59516" y="1428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6" name="SMARTInkShape-1129"/>
          <p:cNvSpPr/>
          <p:nvPr>
            <p:custDataLst>
              <p:tags r:id="rId2"/>
            </p:custDataLst>
          </p:nvPr>
        </p:nvSpPr>
        <p:spPr>
          <a:xfrm>
            <a:off x="4630325" y="1988720"/>
            <a:ext cx="1023672" cy="47613"/>
          </a:xfrm>
          <a:custGeom>
            <a:avLst/>
            <a:gdLst/>
            <a:ahLst/>
            <a:cxnLst/>
            <a:rect l="0" t="0" r="0" b="0"/>
            <a:pathLst>
              <a:path w="1023672" h="47613">
                <a:moveTo>
                  <a:pt x="0" y="47612"/>
                </a:moveTo>
                <a:lnTo>
                  <a:pt x="0" y="47612"/>
                </a:lnTo>
                <a:lnTo>
                  <a:pt x="0" y="41293"/>
                </a:lnTo>
                <a:lnTo>
                  <a:pt x="1323" y="39431"/>
                </a:lnTo>
                <a:lnTo>
                  <a:pt x="3527" y="38190"/>
                </a:lnTo>
                <a:lnTo>
                  <a:pt x="20303" y="34713"/>
                </a:lnTo>
                <a:lnTo>
                  <a:pt x="27981" y="29535"/>
                </a:lnTo>
                <a:lnTo>
                  <a:pt x="61369" y="24937"/>
                </a:lnTo>
                <a:lnTo>
                  <a:pt x="115520" y="23954"/>
                </a:lnTo>
                <a:lnTo>
                  <a:pt x="160019" y="23849"/>
                </a:lnTo>
                <a:lnTo>
                  <a:pt x="206710" y="17499"/>
                </a:lnTo>
                <a:lnTo>
                  <a:pt x="253520" y="13008"/>
                </a:lnTo>
                <a:lnTo>
                  <a:pt x="303914" y="12120"/>
                </a:lnTo>
                <a:lnTo>
                  <a:pt x="335165" y="8440"/>
                </a:lnTo>
                <a:lnTo>
                  <a:pt x="388838" y="1110"/>
                </a:lnTo>
                <a:lnTo>
                  <a:pt x="441005" y="328"/>
                </a:lnTo>
                <a:lnTo>
                  <a:pt x="499118" y="64"/>
                </a:lnTo>
                <a:lnTo>
                  <a:pt x="539247" y="28"/>
                </a:lnTo>
                <a:lnTo>
                  <a:pt x="596373" y="8"/>
                </a:lnTo>
                <a:lnTo>
                  <a:pt x="642249" y="1"/>
                </a:lnTo>
                <a:lnTo>
                  <a:pt x="696547" y="0"/>
                </a:lnTo>
                <a:lnTo>
                  <a:pt x="750550" y="1322"/>
                </a:lnTo>
                <a:lnTo>
                  <a:pt x="801558" y="9420"/>
                </a:lnTo>
                <a:lnTo>
                  <a:pt x="846323" y="11167"/>
                </a:lnTo>
                <a:lnTo>
                  <a:pt x="873431" y="12898"/>
                </a:lnTo>
                <a:lnTo>
                  <a:pt x="931556" y="23996"/>
                </a:lnTo>
                <a:lnTo>
                  <a:pt x="985807" y="33905"/>
                </a:lnTo>
                <a:lnTo>
                  <a:pt x="1015198" y="35550"/>
                </a:lnTo>
                <a:lnTo>
                  <a:pt x="1018022" y="36925"/>
                </a:lnTo>
                <a:lnTo>
                  <a:pt x="1023671" y="476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31" name="SMARTInkShape-Group244"/>
          <p:cNvGrpSpPr/>
          <p:nvPr/>
        </p:nvGrpSpPr>
        <p:grpSpPr>
          <a:xfrm>
            <a:off x="5475448" y="2095847"/>
            <a:ext cx="511837" cy="260955"/>
            <a:chOff x="5475448" y="2095847"/>
            <a:chExt cx="511837" cy="260955"/>
          </a:xfrm>
        </p:grpSpPr>
        <p:sp>
          <p:nvSpPr>
            <p:cNvPr id="2227" name="SMARTInkShape-1130"/>
            <p:cNvSpPr/>
            <p:nvPr>
              <p:custDataLst>
                <p:tags r:id="rId25"/>
              </p:custDataLst>
            </p:nvPr>
          </p:nvSpPr>
          <p:spPr>
            <a:xfrm>
              <a:off x="5798488" y="2131557"/>
              <a:ext cx="188797" cy="95226"/>
            </a:xfrm>
            <a:custGeom>
              <a:avLst/>
              <a:gdLst/>
              <a:ahLst/>
              <a:cxnLst/>
              <a:rect l="0" t="0" r="0" b="0"/>
              <a:pathLst>
                <a:path w="188797" h="95226">
                  <a:moveTo>
                    <a:pt x="10249" y="95225"/>
                  </a:moveTo>
                  <a:lnTo>
                    <a:pt x="10249" y="95225"/>
                  </a:lnTo>
                  <a:lnTo>
                    <a:pt x="3930" y="95225"/>
                  </a:lnTo>
                  <a:lnTo>
                    <a:pt x="2068" y="93902"/>
                  </a:lnTo>
                  <a:lnTo>
                    <a:pt x="827" y="91698"/>
                  </a:lnTo>
                  <a:lnTo>
                    <a:pt x="0" y="88906"/>
                  </a:lnTo>
                  <a:lnTo>
                    <a:pt x="771" y="85722"/>
                  </a:lnTo>
                  <a:lnTo>
                    <a:pt x="8175" y="74922"/>
                  </a:lnTo>
                  <a:lnTo>
                    <a:pt x="29580" y="55897"/>
                  </a:lnTo>
                  <a:lnTo>
                    <a:pt x="71232" y="33378"/>
                  </a:lnTo>
                  <a:lnTo>
                    <a:pt x="128675" y="14398"/>
                  </a:lnTo>
                  <a:lnTo>
                    <a:pt x="18879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8" name="SMARTInkShape-1131"/>
            <p:cNvSpPr/>
            <p:nvPr>
              <p:custDataLst>
                <p:tags r:id="rId26"/>
              </p:custDataLst>
            </p:nvPr>
          </p:nvSpPr>
          <p:spPr>
            <a:xfrm>
              <a:off x="5796833" y="2095847"/>
              <a:ext cx="130936" cy="202355"/>
            </a:xfrm>
            <a:custGeom>
              <a:avLst/>
              <a:gdLst/>
              <a:ahLst/>
              <a:cxnLst/>
              <a:rect l="0" t="0" r="0" b="0"/>
              <a:pathLst>
                <a:path w="130936" h="202355">
                  <a:moveTo>
                    <a:pt x="0" y="0"/>
                  </a:moveTo>
                  <a:lnTo>
                    <a:pt x="0" y="0"/>
                  </a:lnTo>
                  <a:lnTo>
                    <a:pt x="39284" y="48787"/>
                  </a:lnTo>
                  <a:lnTo>
                    <a:pt x="65746" y="104483"/>
                  </a:lnTo>
                  <a:lnTo>
                    <a:pt x="76991" y="129754"/>
                  </a:lnTo>
                  <a:lnTo>
                    <a:pt x="114055" y="180033"/>
                  </a:lnTo>
                  <a:lnTo>
                    <a:pt x="125346" y="188687"/>
                  </a:lnTo>
                  <a:lnTo>
                    <a:pt x="130935" y="2023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9" name="SMARTInkShape-1132"/>
            <p:cNvSpPr/>
            <p:nvPr>
              <p:custDataLst>
                <p:tags r:id="rId27"/>
              </p:custDataLst>
            </p:nvPr>
          </p:nvSpPr>
          <p:spPr>
            <a:xfrm>
              <a:off x="5642093" y="2107750"/>
              <a:ext cx="189532" cy="187910"/>
            </a:xfrm>
            <a:custGeom>
              <a:avLst/>
              <a:gdLst/>
              <a:ahLst/>
              <a:cxnLst/>
              <a:rect l="0" t="0" r="0" b="0"/>
              <a:pathLst>
                <a:path w="189532" h="187910">
                  <a:moveTo>
                    <a:pt x="0" y="83322"/>
                  </a:moveTo>
                  <a:lnTo>
                    <a:pt x="0" y="83322"/>
                  </a:lnTo>
                  <a:lnTo>
                    <a:pt x="1322" y="136281"/>
                  </a:lnTo>
                  <a:lnTo>
                    <a:pt x="6319" y="151386"/>
                  </a:lnTo>
                  <a:lnTo>
                    <a:pt x="16474" y="163390"/>
                  </a:lnTo>
                  <a:lnTo>
                    <a:pt x="44547" y="181873"/>
                  </a:lnTo>
                  <a:lnTo>
                    <a:pt x="74037" y="187909"/>
                  </a:lnTo>
                  <a:lnTo>
                    <a:pt x="127752" y="180695"/>
                  </a:lnTo>
                  <a:lnTo>
                    <a:pt x="136748" y="179979"/>
                  </a:lnTo>
                  <a:lnTo>
                    <a:pt x="153798" y="172130"/>
                  </a:lnTo>
                  <a:lnTo>
                    <a:pt x="179977" y="151857"/>
                  </a:lnTo>
                  <a:lnTo>
                    <a:pt x="185795" y="139793"/>
                  </a:lnTo>
                  <a:lnTo>
                    <a:pt x="189531" y="110495"/>
                  </a:lnTo>
                  <a:lnTo>
                    <a:pt x="183859" y="87112"/>
                  </a:lnTo>
                  <a:lnTo>
                    <a:pt x="173802" y="63431"/>
                  </a:lnTo>
                  <a:lnTo>
                    <a:pt x="162772" y="51116"/>
                  </a:lnTo>
                  <a:lnTo>
                    <a:pt x="1190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0" name="SMARTInkShape-1133"/>
            <p:cNvSpPr/>
            <p:nvPr>
              <p:custDataLst>
                <p:tags r:id="rId28"/>
              </p:custDataLst>
            </p:nvPr>
          </p:nvSpPr>
          <p:spPr>
            <a:xfrm>
              <a:off x="5475448" y="2179169"/>
              <a:ext cx="234859" cy="177633"/>
            </a:xfrm>
            <a:custGeom>
              <a:avLst/>
              <a:gdLst/>
              <a:ahLst/>
              <a:cxnLst/>
              <a:rect l="0" t="0" r="0" b="0"/>
              <a:pathLst>
                <a:path w="234859" h="177633">
                  <a:moveTo>
                    <a:pt x="95226" y="0"/>
                  </a:moveTo>
                  <a:lnTo>
                    <a:pt x="95226" y="0"/>
                  </a:lnTo>
                  <a:lnTo>
                    <a:pt x="95226" y="6319"/>
                  </a:lnTo>
                  <a:lnTo>
                    <a:pt x="71110" y="59917"/>
                  </a:lnTo>
                  <a:lnTo>
                    <a:pt x="64669" y="76888"/>
                  </a:lnTo>
                  <a:lnTo>
                    <a:pt x="59969" y="133815"/>
                  </a:lnTo>
                  <a:lnTo>
                    <a:pt x="59718" y="150290"/>
                  </a:lnTo>
                  <a:lnTo>
                    <a:pt x="62295" y="157064"/>
                  </a:lnTo>
                  <a:lnTo>
                    <a:pt x="72214" y="168118"/>
                  </a:lnTo>
                  <a:lnTo>
                    <a:pt x="85439" y="173912"/>
                  </a:lnTo>
                  <a:lnTo>
                    <a:pt x="121801" y="177632"/>
                  </a:lnTo>
                  <a:lnTo>
                    <a:pt x="149243" y="171957"/>
                  </a:lnTo>
                  <a:lnTo>
                    <a:pt x="208500" y="140295"/>
                  </a:lnTo>
                  <a:lnTo>
                    <a:pt x="221838" y="124514"/>
                  </a:lnTo>
                  <a:lnTo>
                    <a:pt x="230853" y="105598"/>
                  </a:lnTo>
                  <a:lnTo>
                    <a:pt x="234858" y="88373"/>
                  </a:lnTo>
                  <a:lnTo>
                    <a:pt x="233112" y="71901"/>
                  </a:lnTo>
                  <a:lnTo>
                    <a:pt x="221215" y="39773"/>
                  </a:lnTo>
                  <a:lnTo>
                    <a:pt x="210295" y="27376"/>
                  </a:lnTo>
                  <a:lnTo>
                    <a:pt x="185750" y="12961"/>
                  </a:lnTo>
                  <a:lnTo>
                    <a:pt x="164555" y="5761"/>
                  </a:lnTo>
                  <a:lnTo>
                    <a:pt x="115093" y="1138"/>
                  </a:lnTo>
                  <a:lnTo>
                    <a:pt x="58165" y="1473"/>
                  </a:lnTo>
                  <a:lnTo>
                    <a:pt x="33840" y="9548"/>
                  </a:lnTo>
                  <a:lnTo>
                    <a:pt x="0" y="357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9" name="SMARTInkShape-Group245"/>
          <p:cNvGrpSpPr/>
          <p:nvPr/>
        </p:nvGrpSpPr>
        <p:grpSpPr>
          <a:xfrm>
            <a:off x="6963342" y="500825"/>
            <a:ext cx="3982207" cy="1809280"/>
            <a:chOff x="6963342" y="500825"/>
            <a:chExt cx="3982207" cy="1809280"/>
          </a:xfrm>
        </p:grpSpPr>
        <p:sp>
          <p:nvSpPr>
            <p:cNvPr id="2232" name="SMARTInkShape-1134"/>
            <p:cNvSpPr/>
            <p:nvPr>
              <p:custDataLst>
                <p:tags r:id="rId8"/>
              </p:custDataLst>
            </p:nvPr>
          </p:nvSpPr>
          <p:spPr>
            <a:xfrm>
              <a:off x="10227850" y="834113"/>
              <a:ext cx="313695" cy="261360"/>
            </a:xfrm>
            <a:custGeom>
              <a:avLst/>
              <a:gdLst/>
              <a:ahLst/>
              <a:cxnLst/>
              <a:rect l="0" t="0" r="0" b="0"/>
              <a:pathLst>
                <a:path w="313695" h="261360">
                  <a:moveTo>
                    <a:pt x="127890" y="0"/>
                  </a:moveTo>
                  <a:lnTo>
                    <a:pt x="127890" y="0"/>
                  </a:lnTo>
                  <a:lnTo>
                    <a:pt x="127890" y="6319"/>
                  </a:lnTo>
                  <a:lnTo>
                    <a:pt x="120836" y="12949"/>
                  </a:lnTo>
                  <a:lnTo>
                    <a:pt x="64131" y="57131"/>
                  </a:lnTo>
                  <a:lnTo>
                    <a:pt x="24693" y="114701"/>
                  </a:lnTo>
                  <a:lnTo>
                    <a:pt x="3806" y="149428"/>
                  </a:lnTo>
                  <a:lnTo>
                    <a:pt x="0" y="169574"/>
                  </a:lnTo>
                  <a:lnTo>
                    <a:pt x="4177" y="209541"/>
                  </a:lnTo>
                  <a:lnTo>
                    <a:pt x="13830" y="232440"/>
                  </a:lnTo>
                  <a:lnTo>
                    <a:pt x="20108" y="242250"/>
                  </a:lnTo>
                  <a:lnTo>
                    <a:pt x="29584" y="248790"/>
                  </a:lnTo>
                  <a:lnTo>
                    <a:pt x="65551" y="257994"/>
                  </a:lnTo>
                  <a:lnTo>
                    <a:pt x="123762" y="261359"/>
                  </a:lnTo>
                  <a:lnTo>
                    <a:pt x="169151" y="259124"/>
                  </a:lnTo>
                  <a:lnTo>
                    <a:pt x="216531" y="242834"/>
                  </a:lnTo>
                  <a:lnTo>
                    <a:pt x="275445" y="212224"/>
                  </a:lnTo>
                  <a:lnTo>
                    <a:pt x="301515" y="186322"/>
                  </a:lnTo>
                  <a:lnTo>
                    <a:pt x="310863" y="161282"/>
                  </a:lnTo>
                  <a:lnTo>
                    <a:pt x="313694" y="133842"/>
                  </a:lnTo>
                  <a:lnTo>
                    <a:pt x="310544" y="108421"/>
                  </a:lnTo>
                  <a:lnTo>
                    <a:pt x="297682" y="87424"/>
                  </a:lnTo>
                  <a:lnTo>
                    <a:pt x="275186" y="67785"/>
                  </a:lnTo>
                  <a:lnTo>
                    <a:pt x="222968" y="44244"/>
                  </a:lnTo>
                  <a:lnTo>
                    <a:pt x="169839" y="33869"/>
                  </a:lnTo>
                  <a:lnTo>
                    <a:pt x="138115" y="26788"/>
                  </a:lnTo>
                  <a:lnTo>
                    <a:pt x="68374" y="238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3" name="SMARTInkShape-1135"/>
            <p:cNvSpPr/>
            <p:nvPr>
              <p:custDataLst>
                <p:tags r:id="rId9"/>
              </p:custDataLst>
            </p:nvPr>
          </p:nvSpPr>
          <p:spPr>
            <a:xfrm>
              <a:off x="10508026" y="846017"/>
              <a:ext cx="371453" cy="702286"/>
            </a:xfrm>
            <a:custGeom>
              <a:avLst/>
              <a:gdLst/>
              <a:ahLst/>
              <a:cxnLst/>
              <a:rect l="0" t="0" r="0" b="0"/>
              <a:pathLst>
                <a:path w="371453" h="702286">
                  <a:moveTo>
                    <a:pt x="371452" y="0"/>
                  </a:moveTo>
                  <a:lnTo>
                    <a:pt x="371452" y="0"/>
                  </a:lnTo>
                  <a:lnTo>
                    <a:pt x="342969" y="58289"/>
                  </a:lnTo>
                  <a:lnTo>
                    <a:pt x="317430" y="113939"/>
                  </a:lnTo>
                  <a:lnTo>
                    <a:pt x="289758" y="161608"/>
                  </a:lnTo>
                  <a:lnTo>
                    <a:pt x="256710" y="213262"/>
                  </a:lnTo>
                  <a:lnTo>
                    <a:pt x="224710" y="261673"/>
                  </a:lnTo>
                  <a:lnTo>
                    <a:pt x="189391" y="305916"/>
                  </a:lnTo>
                  <a:lnTo>
                    <a:pt x="150917" y="346838"/>
                  </a:lnTo>
                  <a:lnTo>
                    <a:pt x="109802" y="404924"/>
                  </a:lnTo>
                  <a:lnTo>
                    <a:pt x="78115" y="462928"/>
                  </a:lnTo>
                  <a:lnTo>
                    <a:pt x="49337" y="509473"/>
                  </a:lnTo>
                  <a:lnTo>
                    <a:pt x="24501" y="562214"/>
                  </a:lnTo>
                  <a:lnTo>
                    <a:pt x="0" y="608929"/>
                  </a:lnTo>
                  <a:lnTo>
                    <a:pt x="2455" y="7022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4" name="SMARTInkShape-1136"/>
            <p:cNvSpPr/>
            <p:nvPr>
              <p:custDataLst>
                <p:tags r:id="rId10"/>
              </p:custDataLst>
            </p:nvPr>
          </p:nvSpPr>
          <p:spPr>
            <a:xfrm>
              <a:off x="10618870" y="1369755"/>
              <a:ext cx="326679" cy="235118"/>
            </a:xfrm>
            <a:custGeom>
              <a:avLst/>
              <a:gdLst/>
              <a:ahLst/>
              <a:cxnLst/>
              <a:rect l="0" t="0" r="0" b="0"/>
              <a:pathLst>
                <a:path w="326679" h="235118">
                  <a:moveTo>
                    <a:pt x="153479" y="0"/>
                  </a:moveTo>
                  <a:lnTo>
                    <a:pt x="153479" y="0"/>
                  </a:lnTo>
                  <a:lnTo>
                    <a:pt x="137005" y="25896"/>
                  </a:lnTo>
                  <a:lnTo>
                    <a:pt x="90036" y="75129"/>
                  </a:lnTo>
                  <a:lnTo>
                    <a:pt x="38675" y="130216"/>
                  </a:lnTo>
                  <a:lnTo>
                    <a:pt x="5119" y="184379"/>
                  </a:lnTo>
                  <a:lnTo>
                    <a:pt x="629" y="204081"/>
                  </a:lnTo>
                  <a:lnTo>
                    <a:pt x="0" y="211441"/>
                  </a:lnTo>
                  <a:lnTo>
                    <a:pt x="3547" y="217670"/>
                  </a:lnTo>
                  <a:lnTo>
                    <a:pt x="18069" y="228118"/>
                  </a:lnTo>
                  <a:lnTo>
                    <a:pt x="61190" y="235117"/>
                  </a:lnTo>
                  <a:lnTo>
                    <a:pt x="115848" y="224552"/>
                  </a:lnTo>
                  <a:lnTo>
                    <a:pt x="161287" y="210988"/>
                  </a:lnTo>
                  <a:lnTo>
                    <a:pt x="212517" y="192274"/>
                  </a:lnTo>
                  <a:lnTo>
                    <a:pt x="261884" y="170433"/>
                  </a:lnTo>
                  <a:lnTo>
                    <a:pt x="295373" y="148222"/>
                  </a:lnTo>
                  <a:lnTo>
                    <a:pt x="319991" y="119745"/>
                  </a:lnTo>
                  <a:lnTo>
                    <a:pt x="326678" y="107005"/>
                  </a:lnTo>
                  <a:lnTo>
                    <a:pt x="326124" y="93407"/>
                  </a:lnTo>
                  <a:lnTo>
                    <a:pt x="324124" y="86078"/>
                  </a:lnTo>
                  <a:lnTo>
                    <a:pt x="311321" y="70880"/>
                  </a:lnTo>
                  <a:lnTo>
                    <a:pt x="277091" y="45890"/>
                  </a:lnTo>
                  <a:lnTo>
                    <a:pt x="236678" y="29540"/>
                  </a:lnTo>
                  <a:lnTo>
                    <a:pt x="181026" y="18243"/>
                  </a:lnTo>
                  <a:lnTo>
                    <a:pt x="127767" y="13156"/>
                  </a:lnTo>
                  <a:lnTo>
                    <a:pt x="58255" y="119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5" name="SMARTInkShape-1137"/>
            <p:cNvSpPr/>
            <p:nvPr>
              <p:custDataLst>
                <p:tags r:id="rId11"/>
              </p:custDataLst>
            </p:nvPr>
          </p:nvSpPr>
          <p:spPr>
            <a:xfrm>
              <a:off x="9903557" y="1215014"/>
              <a:ext cx="415800" cy="498622"/>
            </a:xfrm>
            <a:custGeom>
              <a:avLst/>
              <a:gdLst/>
              <a:ahLst/>
              <a:cxnLst/>
              <a:rect l="0" t="0" r="0" b="0"/>
              <a:pathLst>
                <a:path w="415800" h="498622">
                  <a:moveTo>
                    <a:pt x="59379" y="0"/>
                  </a:moveTo>
                  <a:lnTo>
                    <a:pt x="59379" y="0"/>
                  </a:lnTo>
                  <a:lnTo>
                    <a:pt x="46431" y="48266"/>
                  </a:lnTo>
                  <a:lnTo>
                    <a:pt x="31398" y="101673"/>
                  </a:lnTo>
                  <a:lnTo>
                    <a:pt x="15693" y="148128"/>
                  </a:lnTo>
                  <a:lnTo>
                    <a:pt x="5142" y="195692"/>
                  </a:lnTo>
                  <a:lnTo>
                    <a:pt x="1427" y="238734"/>
                  </a:lnTo>
                  <a:lnTo>
                    <a:pt x="327" y="290871"/>
                  </a:lnTo>
                  <a:lnTo>
                    <a:pt x="0" y="339089"/>
                  </a:lnTo>
                  <a:lnTo>
                    <a:pt x="2548" y="379093"/>
                  </a:lnTo>
                  <a:lnTo>
                    <a:pt x="25767" y="428156"/>
                  </a:lnTo>
                  <a:lnTo>
                    <a:pt x="40473" y="449516"/>
                  </a:lnTo>
                  <a:lnTo>
                    <a:pt x="85659" y="484999"/>
                  </a:lnTo>
                  <a:lnTo>
                    <a:pt x="111618" y="493295"/>
                  </a:lnTo>
                  <a:lnTo>
                    <a:pt x="158751" y="498621"/>
                  </a:lnTo>
                  <a:lnTo>
                    <a:pt x="212539" y="488848"/>
                  </a:lnTo>
                  <a:lnTo>
                    <a:pt x="270580" y="466344"/>
                  </a:lnTo>
                  <a:lnTo>
                    <a:pt x="296084" y="454585"/>
                  </a:lnTo>
                  <a:lnTo>
                    <a:pt x="330104" y="426981"/>
                  </a:lnTo>
                  <a:lnTo>
                    <a:pt x="372117" y="378870"/>
                  </a:lnTo>
                  <a:lnTo>
                    <a:pt x="404969" y="326030"/>
                  </a:lnTo>
                  <a:lnTo>
                    <a:pt x="413064" y="293518"/>
                  </a:lnTo>
                  <a:lnTo>
                    <a:pt x="415799" y="236477"/>
                  </a:lnTo>
                  <a:lnTo>
                    <a:pt x="414852" y="209584"/>
                  </a:lnTo>
                  <a:lnTo>
                    <a:pt x="393547" y="157620"/>
                  </a:lnTo>
                  <a:lnTo>
                    <a:pt x="365594" y="126204"/>
                  </a:lnTo>
                  <a:lnTo>
                    <a:pt x="313723" y="85917"/>
                  </a:lnTo>
                  <a:lnTo>
                    <a:pt x="297623" y="77863"/>
                  </a:lnTo>
                  <a:lnTo>
                    <a:pt x="242751" y="54584"/>
                  </a:lnTo>
                  <a:lnTo>
                    <a:pt x="188299" y="28038"/>
                  </a:lnTo>
                  <a:lnTo>
                    <a:pt x="130798" y="119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6" name="SMARTInkShape-1138"/>
            <p:cNvSpPr/>
            <p:nvPr>
              <p:custDataLst>
                <p:tags r:id="rId12"/>
              </p:custDataLst>
            </p:nvPr>
          </p:nvSpPr>
          <p:spPr>
            <a:xfrm>
              <a:off x="9463700" y="1191208"/>
              <a:ext cx="450581" cy="522329"/>
            </a:xfrm>
            <a:custGeom>
              <a:avLst/>
              <a:gdLst/>
              <a:ahLst/>
              <a:cxnLst/>
              <a:rect l="0" t="0" r="0" b="0"/>
              <a:pathLst>
                <a:path w="450581" h="522329">
                  <a:moveTo>
                    <a:pt x="94529" y="0"/>
                  </a:moveTo>
                  <a:lnTo>
                    <a:pt x="94529" y="0"/>
                  </a:lnTo>
                  <a:lnTo>
                    <a:pt x="74226" y="58289"/>
                  </a:lnTo>
                  <a:lnTo>
                    <a:pt x="58727" y="106886"/>
                  </a:lnTo>
                  <a:lnTo>
                    <a:pt x="42931" y="161012"/>
                  </a:lnTo>
                  <a:lnTo>
                    <a:pt x="27074" y="215789"/>
                  </a:lnTo>
                  <a:lnTo>
                    <a:pt x="15173" y="267320"/>
                  </a:lnTo>
                  <a:lnTo>
                    <a:pt x="4593" y="318004"/>
                  </a:lnTo>
                  <a:lnTo>
                    <a:pt x="871" y="370347"/>
                  </a:lnTo>
                  <a:lnTo>
                    <a:pt x="0" y="394285"/>
                  </a:lnTo>
                  <a:lnTo>
                    <a:pt x="6667" y="417269"/>
                  </a:lnTo>
                  <a:lnTo>
                    <a:pt x="38141" y="475139"/>
                  </a:lnTo>
                  <a:lnTo>
                    <a:pt x="67372" y="507673"/>
                  </a:lnTo>
                  <a:lnTo>
                    <a:pt x="89954" y="516598"/>
                  </a:lnTo>
                  <a:lnTo>
                    <a:pt x="147557" y="522328"/>
                  </a:lnTo>
                  <a:lnTo>
                    <a:pt x="200470" y="510683"/>
                  </a:lnTo>
                  <a:lnTo>
                    <a:pt x="250406" y="492553"/>
                  </a:lnTo>
                  <a:lnTo>
                    <a:pt x="283993" y="478936"/>
                  </a:lnTo>
                  <a:lnTo>
                    <a:pt x="340610" y="437390"/>
                  </a:lnTo>
                  <a:lnTo>
                    <a:pt x="394077" y="395818"/>
                  </a:lnTo>
                  <a:lnTo>
                    <a:pt x="433790" y="339468"/>
                  </a:lnTo>
                  <a:lnTo>
                    <a:pt x="446339" y="305729"/>
                  </a:lnTo>
                  <a:lnTo>
                    <a:pt x="450580" y="254270"/>
                  </a:lnTo>
                  <a:lnTo>
                    <a:pt x="445167" y="194773"/>
                  </a:lnTo>
                  <a:lnTo>
                    <a:pt x="423113" y="136834"/>
                  </a:lnTo>
                  <a:lnTo>
                    <a:pt x="413382" y="115481"/>
                  </a:lnTo>
                  <a:lnTo>
                    <a:pt x="387830" y="88589"/>
                  </a:lnTo>
                  <a:lnTo>
                    <a:pt x="329662" y="51311"/>
                  </a:lnTo>
                  <a:lnTo>
                    <a:pt x="312773" y="41321"/>
                  </a:lnTo>
                  <a:lnTo>
                    <a:pt x="273523" y="29584"/>
                  </a:lnTo>
                  <a:lnTo>
                    <a:pt x="216182" y="24567"/>
                  </a:lnTo>
                  <a:lnTo>
                    <a:pt x="187004" y="30351"/>
                  </a:lnTo>
                  <a:lnTo>
                    <a:pt x="130238" y="595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7" name="SMARTInkShape-1139"/>
            <p:cNvSpPr/>
            <p:nvPr>
              <p:custDataLst>
                <p:tags r:id="rId13"/>
              </p:custDataLst>
            </p:nvPr>
          </p:nvSpPr>
          <p:spPr>
            <a:xfrm>
              <a:off x="9296360" y="1179305"/>
              <a:ext cx="83323" cy="476127"/>
            </a:xfrm>
            <a:custGeom>
              <a:avLst/>
              <a:gdLst/>
              <a:ahLst/>
              <a:cxnLst/>
              <a:rect l="0" t="0" r="0" b="0"/>
              <a:pathLst>
                <a:path w="83323" h="476127">
                  <a:moveTo>
                    <a:pt x="0" y="0"/>
                  </a:moveTo>
                  <a:lnTo>
                    <a:pt x="0" y="0"/>
                  </a:lnTo>
                  <a:lnTo>
                    <a:pt x="1322" y="46192"/>
                  </a:lnTo>
                  <a:lnTo>
                    <a:pt x="9421" y="100578"/>
                  </a:lnTo>
                  <a:lnTo>
                    <a:pt x="17731" y="156533"/>
                  </a:lnTo>
                  <a:lnTo>
                    <a:pt x="22006" y="205676"/>
                  </a:lnTo>
                  <a:lnTo>
                    <a:pt x="31630" y="253317"/>
                  </a:lnTo>
                  <a:lnTo>
                    <a:pt x="38430" y="310927"/>
                  </a:lnTo>
                  <a:lnTo>
                    <a:pt x="45798" y="360613"/>
                  </a:lnTo>
                  <a:lnTo>
                    <a:pt x="60322" y="417073"/>
                  </a:lnTo>
                  <a:lnTo>
                    <a:pt x="83322" y="4761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8" name="SMARTInkShape-1140"/>
            <p:cNvSpPr/>
            <p:nvPr>
              <p:custDataLst>
                <p:tags r:id="rId14"/>
              </p:custDataLst>
            </p:nvPr>
          </p:nvSpPr>
          <p:spPr>
            <a:xfrm>
              <a:off x="8762626" y="1167402"/>
              <a:ext cx="259962" cy="544452"/>
            </a:xfrm>
            <a:custGeom>
              <a:avLst/>
              <a:gdLst/>
              <a:ahLst/>
              <a:cxnLst/>
              <a:rect l="0" t="0" r="0" b="0"/>
              <a:pathLst>
                <a:path w="259962" h="544452">
                  <a:moveTo>
                    <a:pt x="259961" y="0"/>
                  </a:moveTo>
                  <a:lnTo>
                    <a:pt x="259961" y="0"/>
                  </a:lnTo>
                  <a:lnTo>
                    <a:pt x="235845" y="57653"/>
                  </a:lnTo>
                  <a:lnTo>
                    <a:pt x="214953" y="109773"/>
                  </a:lnTo>
                  <a:lnTo>
                    <a:pt x="191016" y="160896"/>
                  </a:lnTo>
                  <a:lnTo>
                    <a:pt x="169030" y="213744"/>
                  </a:lnTo>
                  <a:lnTo>
                    <a:pt x="136270" y="269949"/>
                  </a:lnTo>
                  <a:lnTo>
                    <a:pt x="110080" y="321952"/>
                  </a:lnTo>
                  <a:lnTo>
                    <a:pt x="88438" y="366373"/>
                  </a:lnTo>
                  <a:lnTo>
                    <a:pt x="55871" y="425604"/>
                  </a:lnTo>
                  <a:lnTo>
                    <a:pt x="24673" y="479678"/>
                  </a:lnTo>
                  <a:lnTo>
                    <a:pt x="16519" y="493575"/>
                  </a:lnTo>
                  <a:lnTo>
                    <a:pt x="0" y="542904"/>
                  </a:lnTo>
                  <a:lnTo>
                    <a:pt x="2010" y="544451"/>
                  </a:lnTo>
                  <a:lnTo>
                    <a:pt x="33801" y="5356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9" name="SMARTInkShape-1141"/>
            <p:cNvSpPr/>
            <p:nvPr>
              <p:custDataLst>
                <p:tags r:id="rId15"/>
              </p:custDataLst>
            </p:nvPr>
          </p:nvSpPr>
          <p:spPr>
            <a:xfrm>
              <a:off x="8725009" y="1226917"/>
              <a:ext cx="404708" cy="321386"/>
            </a:xfrm>
            <a:custGeom>
              <a:avLst/>
              <a:gdLst/>
              <a:ahLst/>
              <a:cxnLst/>
              <a:rect l="0" t="0" r="0" b="0"/>
              <a:pathLst>
                <a:path w="404708" h="321386">
                  <a:moveTo>
                    <a:pt x="0" y="0"/>
                  </a:moveTo>
                  <a:lnTo>
                    <a:pt x="0" y="0"/>
                  </a:lnTo>
                  <a:lnTo>
                    <a:pt x="29805" y="50109"/>
                  </a:lnTo>
                  <a:lnTo>
                    <a:pt x="74037" y="107458"/>
                  </a:lnTo>
                  <a:lnTo>
                    <a:pt x="133267" y="158044"/>
                  </a:lnTo>
                  <a:lnTo>
                    <a:pt x="186318" y="206655"/>
                  </a:lnTo>
                  <a:lnTo>
                    <a:pt x="243564" y="244497"/>
                  </a:lnTo>
                  <a:lnTo>
                    <a:pt x="301849" y="276121"/>
                  </a:lnTo>
                  <a:lnTo>
                    <a:pt x="356217" y="305024"/>
                  </a:lnTo>
                  <a:lnTo>
                    <a:pt x="404707" y="3213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0" name="SMARTInkShape-1142"/>
            <p:cNvSpPr/>
            <p:nvPr>
              <p:custDataLst>
                <p:tags r:id="rId16"/>
              </p:custDataLst>
            </p:nvPr>
          </p:nvSpPr>
          <p:spPr>
            <a:xfrm>
              <a:off x="7987382" y="1714946"/>
              <a:ext cx="401695" cy="492917"/>
            </a:xfrm>
            <a:custGeom>
              <a:avLst/>
              <a:gdLst/>
              <a:ahLst/>
              <a:cxnLst/>
              <a:rect l="0" t="0" r="0" b="0"/>
              <a:pathLst>
                <a:path w="401695" h="492917">
                  <a:moveTo>
                    <a:pt x="118663" y="0"/>
                  </a:moveTo>
                  <a:lnTo>
                    <a:pt x="118663" y="0"/>
                  </a:lnTo>
                  <a:lnTo>
                    <a:pt x="135230" y="0"/>
                  </a:lnTo>
                  <a:lnTo>
                    <a:pt x="137643" y="2646"/>
                  </a:lnTo>
                  <a:lnTo>
                    <a:pt x="140323" y="12638"/>
                  </a:lnTo>
                  <a:lnTo>
                    <a:pt x="139716" y="17684"/>
                  </a:lnTo>
                  <a:lnTo>
                    <a:pt x="118269" y="66330"/>
                  </a:lnTo>
                  <a:lnTo>
                    <a:pt x="89269" y="119096"/>
                  </a:lnTo>
                  <a:lnTo>
                    <a:pt x="58827" y="175817"/>
                  </a:lnTo>
                  <a:lnTo>
                    <a:pt x="33661" y="231940"/>
                  </a:lnTo>
                  <a:lnTo>
                    <a:pt x="13829" y="284597"/>
                  </a:lnTo>
                  <a:lnTo>
                    <a:pt x="2436" y="335770"/>
                  </a:lnTo>
                  <a:lnTo>
                    <a:pt x="0" y="390568"/>
                  </a:lnTo>
                  <a:lnTo>
                    <a:pt x="6060" y="419475"/>
                  </a:lnTo>
                  <a:lnTo>
                    <a:pt x="22550" y="446850"/>
                  </a:lnTo>
                  <a:lnTo>
                    <a:pt x="50507" y="471714"/>
                  </a:lnTo>
                  <a:lnTo>
                    <a:pt x="72500" y="480778"/>
                  </a:lnTo>
                  <a:lnTo>
                    <a:pt x="125269" y="492916"/>
                  </a:lnTo>
                  <a:lnTo>
                    <a:pt x="164705" y="491535"/>
                  </a:lnTo>
                  <a:lnTo>
                    <a:pt x="207838" y="482749"/>
                  </a:lnTo>
                  <a:lnTo>
                    <a:pt x="260442" y="471770"/>
                  </a:lnTo>
                  <a:lnTo>
                    <a:pt x="315896" y="448742"/>
                  </a:lnTo>
                  <a:lnTo>
                    <a:pt x="341224" y="433536"/>
                  </a:lnTo>
                  <a:lnTo>
                    <a:pt x="375511" y="394972"/>
                  </a:lnTo>
                  <a:lnTo>
                    <a:pt x="395411" y="355172"/>
                  </a:lnTo>
                  <a:lnTo>
                    <a:pt x="401694" y="308178"/>
                  </a:lnTo>
                  <a:lnTo>
                    <a:pt x="397235" y="265010"/>
                  </a:lnTo>
                  <a:lnTo>
                    <a:pt x="387515" y="242986"/>
                  </a:lnTo>
                  <a:lnTo>
                    <a:pt x="359721" y="207294"/>
                  </a:lnTo>
                  <a:lnTo>
                    <a:pt x="302045" y="170299"/>
                  </a:lnTo>
                  <a:lnTo>
                    <a:pt x="247344" y="147287"/>
                  </a:lnTo>
                  <a:lnTo>
                    <a:pt x="195906" y="134557"/>
                  </a:lnTo>
                  <a:lnTo>
                    <a:pt x="139454" y="127726"/>
                  </a:lnTo>
                  <a:lnTo>
                    <a:pt x="121290" y="124219"/>
                  </a:lnTo>
                  <a:lnTo>
                    <a:pt x="94856" y="119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1" name="SMARTInkShape-1143"/>
            <p:cNvSpPr/>
            <p:nvPr>
              <p:custDataLst>
                <p:tags r:id="rId17"/>
              </p:custDataLst>
            </p:nvPr>
          </p:nvSpPr>
          <p:spPr>
            <a:xfrm>
              <a:off x="7594209" y="1726850"/>
              <a:ext cx="452321" cy="154742"/>
            </a:xfrm>
            <a:custGeom>
              <a:avLst/>
              <a:gdLst/>
              <a:ahLst/>
              <a:cxnLst/>
              <a:rect l="0" t="0" r="0" b="0"/>
              <a:pathLst>
                <a:path w="452321" h="154742">
                  <a:moveTo>
                    <a:pt x="0" y="154741"/>
                  </a:moveTo>
                  <a:lnTo>
                    <a:pt x="0" y="154741"/>
                  </a:lnTo>
                  <a:lnTo>
                    <a:pt x="54126" y="130625"/>
                  </a:lnTo>
                  <a:lnTo>
                    <a:pt x="69024" y="122861"/>
                  </a:lnTo>
                  <a:lnTo>
                    <a:pt x="121694" y="103574"/>
                  </a:lnTo>
                  <a:lnTo>
                    <a:pt x="170403" y="81003"/>
                  </a:lnTo>
                  <a:lnTo>
                    <a:pt x="216106" y="67940"/>
                  </a:lnTo>
                  <a:lnTo>
                    <a:pt x="265210" y="55693"/>
                  </a:lnTo>
                  <a:lnTo>
                    <a:pt x="312835" y="39705"/>
                  </a:lnTo>
                  <a:lnTo>
                    <a:pt x="370444" y="23811"/>
                  </a:lnTo>
                  <a:lnTo>
                    <a:pt x="4523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2" name="SMARTInkShape-1144"/>
            <p:cNvSpPr/>
            <p:nvPr>
              <p:custDataLst>
                <p:tags r:id="rId18"/>
              </p:custDataLst>
            </p:nvPr>
          </p:nvSpPr>
          <p:spPr>
            <a:xfrm>
              <a:off x="7589679" y="1845881"/>
              <a:ext cx="384602" cy="391419"/>
            </a:xfrm>
            <a:custGeom>
              <a:avLst/>
              <a:gdLst/>
              <a:ahLst/>
              <a:cxnLst/>
              <a:rect l="0" t="0" r="0" b="0"/>
              <a:pathLst>
                <a:path w="384602" h="391419">
                  <a:moveTo>
                    <a:pt x="75949" y="0"/>
                  </a:moveTo>
                  <a:lnTo>
                    <a:pt x="75949" y="0"/>
                  </a:lnTo>
                  <a:lnTo>
                    <a:pt x="32566" y="33135"/>
                  </a:lnTo>
                  <a:lnTo>
                    <a:pt x="14894" y="55961"/>
                  </a:lnTo>
                  <a:lnTo>
                    <a:pt x="1282" y="85796"/>
                  </a:lnTo>
                  <a:lnTo>
                    <a:pt x="0" y="101174"/>
                  </a:lnTo>
                  <a:lnTo>
                    <a:pt x="1510" y="107127"/>
                  </a:lnTo>
                  <a:lnTo>
                    <a:pt x="6484" y="112417"/>
                  </a:lnTo>
                  <a:lnTo>
                    <a:pt x="33765" y="126183"/>
                  </a:lnTo>
                  <a:lnTo>
                    <a:pt x="86181" y="142683"/>
                  </a:lnTo>
                  <a:lnTo>
                    <a:pt x="141613" y="154476"/>
                  </a:lnTo>
                  <a:lnTo>
                    <a:pt x="189896" y="163773"/>
                  </a:lnTo>
                  <a:lnTo>
                    <a:pt x="247222" y="175237"/>
                  </a:lnTo>
                  <a:lnTo>
                    <a:pt x="269779" y="179721"/>
                  </a:lnTo>
                  <a:lnTo>
                    <a:pt x="323840" y="204153"/>
                  </a:lnTo>
                  <a:lnTo>
                    <a:pt x="360480" y="221813"/>
                  </a:lnTo>
                  <a:lnTo>
                    <a:pt x="371255" y="234809"/>
                  </a:lnTo>
                  <a:lnTo>
                    <a:pt x="381231" y="257378"/>
                  </a:lnTo>
                  <a:lnTo>
                    <a:pt x="384601" y="283172"/>
                  </a:lnTo>
                  <a:lnTo>
                    <a:pt x="372547" y="312267"/>
                  </a:lnTo>
                  <a:lnTo>
                    <a:pt x="345904" y="339698"/>
                  </a:lnTo>
                  <a:lnTo>
                    <a:pt x="302678" y="370019"/>
                  </a:lnTo>
                  <a:lnTo>
                    <a:pt x="246423" y="385787"/>
                  </a:lnTo>
                  <a:lnTo>
                    <a:pt x="190202" y="391418"/>
                  </a:lnTo>
                  <a:lnTo>
                    <a:pt x="87852" y="3689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3" name="SMARTInkShape-1145"/>
            <p:cNvSpPr/>
            <p:nvPr>
              <p:custDataLst>
                <p:tags r:id="rId19"/>
              </p:custDataLst>
            </p:nvPr>
          </p:nvSpPr>
          <p:spPr>
            <a:xfrm>
              <a:off x="6963342" y="1726869"/>
              <a:ext cx="570694" cy="583236"/>
            </a:xfrm>
            <a:custGeom>
              <a:avLst/>
              <a:gdLst/>
              <a:ahLst/>
              <a:cxnLst/>
              <a:rect l="0" t="0" r="0" b="0"/>
              <a:pathLst>
                <a:path w="570694" h="583236">
                  <a:moveTo>
                    <a:pt x="0" y="59496"/>
                  </a:moveTo>
                  <a:lnTo>
                    <a:pt x="0" y="59496"/>
                  </a:lnTo>
                  <a:lnTo>
                    <a:pt x="6319" y="53177"/>
                  </a:lnTo>
                  <a:lnTo>
                    <a:pt x="16475" y="50075"/>
                  </a:lnTo>
                  <a:lnTo>
                    <a:pt x="69866" y="39740"/>
                  </a:lnTo>
                  <a:lnTo>
                    <a:pt x="122252" y="32963"/>
                  </a:lnTo>
                  <a:lnTo>
                    <a:pt x="170513" y="25599"/>
                  </a:lnTo>
                  <a:lnTo>
                    <a:pt x="216138" y="18005"/>
                  </a:lnTo>
                  <a:lnTo>
                    <a:pt x="265219" y="13697"/>
                  </a:lnTo>
                  <a:lnTo>
                    <a:pt x="322740" y="8596"/>
                  </a:lnTo>
                  <a:lnTo>
                    <a:pt x="374222" y="1115"/>
                  </a:lnTo>
                  <a:lnTo>
                    <a:pt x="432957" y="130"/>
                  </a:lnTo>
                  <a:lnTo>
                    <a:pt x="492141" y="0"/>
                  </a:lnTo>
                  <a:lnTo>
                    <a:pt x="520276" y="2635"/>
                  </a:lnTo>
                  <a:lnTo>
                    <a:pt x="554454" y="17667"/>
                  </a:lnTo>
                  <a:lnTo>
                    <a:pt x="563842" y="26798"/>
                  </a:lnTo>
                  <a:lnTo>
                    <a:pt x="568014" y="42319"/>
                  </a:lnTo>
                  <a:lnTo>
                    <a:pt x="570693" y="78293"/>
                  </a:lnTo>
                  <a:lnTo>
                    <a:pt x="561718" y="119051"/>
                  </a:lnTo>
                  <a:lnTo>
                    <a:pt x="543354" y="168459"/>
                  </a:lnTo>
                  <a:lnTo>
                    <a:pt x="519482" y="221457"/>
                  </a:lnTo>
                  <a:lnTo>
                    <a:pt x="496449" y="274965"/>
                  </a:lnTo>
                  <a:lnTo>
                    <a:pt x="482449" y="324781"/>
                  </a:lnTo>
                  <a:lnTo>
                    <a:pt x="467873" y="377833"/>
                  </a:lnTo>
                  <a:lnTo>
                    <a:pt x="454629" y="433677"/>
                  </a:lnTo>
                  <a:lnTo>
                    <a:pt x="443203" y="492219"/>
                  </a:lnTo>
                  <a:lnTo>
                    <a:pt x="442106" y="548913"/>
                  </a:lnTo>
                  <a:lnTo>
                    <a:pt x="452320" y="5832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4" name="SMARTInkShape-1146"/>
            <p:cNvSpPr/>
            <p:nvPr>
              <p:custDataLst>
                <p:tags r:id="rId20"/>
              </p:custDataLst>
            </p:nvPr>
          </p:nvSpPr>
          <p:spPr>
            <a:xfrm>
              <a:off x="7118083" y="1347608"/>
              <a:ext cx="1438892" cy="115719"/>
            </a:xfrm>
            <a:custGeom>
              <a:avLst/>
              <a:gdLst/>
              <a:ahLst/>
              <a:cxnLst/>
              <a:rect l="0" t="0" r="0" b="0"/>
              <a:pathLst>
                <a:path w="1438892" h="115719">
                  <a:moveTo>
                    <a:pt x="0" y="105469"/>
                  </a:moveTo>
                  <a:lnTo>
                    <a:pt x="0" y="105469"/>
                  </a:lnTo>
                  <a:lnTo>
                    <a:pt x="0" y="111788"/>
                  </a:lnTo>
                  <a:lnTo>
                    <a:pt x="2645" y="113650"/>
                  </a:lnTo>
                  <a:lnTo>
                    <a:pt x="12638" y="115718"/>
                  </a:lnTo>
                  <a:lnTo>
                    <a:pt x="59612" y="107543"/>
                  </a:lnTo>
                  <a:lnTo>
                    <a:pt x="107009" y="98295"/>
                  </a:lnTo>
                  <a:lnTo>
                    <a:pt x="166169" y="93645"/>
                  </a:lnTo>
                  <a:lnTo>
                    <a:pt x="211911" y="85801"/>
                  </a:lnTo>
                  <a:lnTo>
                    <a:pt x="270566" y="78953"/>
                  </a:lnTo>
                  <a:lnTo>
                    <a:pt x="327070" y="65257"/>
                  </a:lnTo>
                  <a:lnTo>
                    <a:pt x="373474" y="60049"/>
                  </a:lnTo>
                  <a:lnTo>
                    <a:pt x="420729" y="52187"/>
                  </a:lnTo>
                  <a:lnTo>
                    <a:pt x="468235" y="47801"/>
                  </a:lnTo>
                  <a:lnTo>
                    <a:pt x="515817" y="40182"/>
                  </a:lnTo>
                  <a:lnTo>
                    <a:pt x="563419" y="35867"/>
                  </a:lnTo>
                  <a:lnTo>
                    <a:pt x="617349" y="28270"/>
                  </a:lnTo>
                  <a:lnTo>
                    <a:pt x="668890" y="23961"/>
                  </a:lnTo>
                  <a:lnTo>
                    <a:pt x="717667" y="16366"/>
                  </a:lnTo>
                  <a:lnTo>
                    <a:pt x="771943" y="12058"/>
                  </a:lnTo>
                  <a:lnTo>
                    <a:pt x="823587" y="10781"/>
                  </a:lnTo>
                  <a:lnTo>
                    <a:pt x="872395" y="10403"/>
                  </a:lnTo>
                  <a:lnTo>
                    <a:pt x="920361" y="10291"/>
                  </a:lnTo>
                  <a:lnTo>
                    <a:pt x="968078" y="3939"/>
                  </a:lnTo>
                  <a:lnTo>
                    <a:pt x="1015722" y="0"/>
                  </a:lnTo>
                  <a:lnTo>
                    <a:pt x="1071036" y="6849"/>
                  </a:lnTo>
                  <a:lnTo>
                    <a:pt x="1128007" y="9573"/>
                  </a:lnTo>
                  <a:lnTo>
                    <a:pt x="1176262" y="10045"/>
                  </a:lnTo>
                  <a:lnTo>
                    <a:pt x="1230237" y="10185"/>
                  </a:lnTo>
                  <a:lnTo>
                    <a:pt x="1278412" y="10227"/>
                  </a:lnTo>
                  <a:lnTo>
                    <a:pt x="1331040" y="13766"/>
                  </a:lnTo>
                  <a:lnTo>
                    <a:pt x="1385043" y="21044"/>
                  </a:lnTo>
                  <a:lnTo>
                    <a:pt x="1438891" y="22134"/>
                  </a:lnTo>
                  <a:lnTo>
                    <a:pt x="1380766" y="221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5" name="SMARTInkShape-1147"/>
            <p:cNvSpPr/>
            <p:nvPr>
              <p:custDataLst>
                <p:tags r:id="rId21"/>
              </p:custDataLst>
            </p:nvPr>
          </p:nvSpPr>
          <p:spPr>
            <a:xfrm>
              <a:off x="7905561" y="572244"/>
              <a:ext cx="413925" cy="545680"/>
            </a:xfrm>
            <a:custGeom>
              <a:avLst/>
              <a:gdLst/>
              <a:ahLst/>
              <a:cxnLst/>
              <a:rect l="0" t="0" r="0" b="0"/>
              <a:pathLst>
                <a:path w="413925" h="545680">
                  <a:moveTo>
                    <a:pt x="176677" y="0"/>
                  </a:moveTo>
                  <a:lnTo>
                    <a:pt x="176677" y="0"/>
                  </a:lnTo>
                  <a:lnTo>
                    <a:pt x="125817" y="59040"/>
                  </a:lnTo>
                  <a:lnTo>
                    <a:pt x="95589" y="105139"/>
                  </a:lnTo>
                  <a:lnTo>
                    <a:pt x="73003" y="154886"/>
                  </a:lnTo>
                  <a:lnTo>
                    <a:pt x="42996" y="207722"/>
                  </a:lnTo>
                  <a:lnTo>
                    <a:pt x="26119" y="264342"/>
                  </a:lnTo>
                  <a:lnTo>
                    <a:pt x="7599" y="314476"/>
                  </a:lnTo>
                  <a:lnTo>
                    <a:pt x="0" y="371160"/>
                  </a:lnTo>
                  <a:lnTo>
                    <a:pt x="2211" y="410197"/>
                  </a:lnTo>
                  <a:lnTo>
                    <a:pt x="21126" y="459723"/>
                  </a:lnTo>
                  <a:lnTo>
                    <a:pt x="54535" y="516092"/>
                  </a:lnTo>
                  <a:lnTo>
                    <a:pt x="59540" y="522609"/>
                  </a:lnTo>
                  <a:lnTo>
                    <a:pt x="91859" y="538099"/>
                  </a:lnTo>
                  <a:lnTo>
                    <a:pt x="147530" y="545679"/>
                  </a:lnTo>
                  <a:lnTo>
                    <a:pt x="179209" y="545670"/>
                  </a:lnTo>
                  <a:lnTo>
                    <a:pt x="230208" y="537224"/>
                  </a:lnTo>
                  <a:lnTo>
                    <a:pt x="279929" y="518271"/>
                  </a:lnTo>
                  <a:lnTo>
                    <a:pt x="310578" y="501986"/>
                  </a:lnTo>
                  <a:lnTo>
                    <a:pt x="367519" y="451023"/>
                  </a:lnTo>
                  <a:lnTo>
                    <a:pt x="390315" y="422545"/>
                  </a:lnTo>
                  <a:lnTo>
                    <a:pt x="408544" y="372864"/>
                  </a:lnTo>
                  <a:lnTo>
                    <a:pt x="413924" y="313747"/>
                  </a:lnTo>
                  <a:lnTo>
                    <a:pt x="408180" y="262398"/>
                  </a:lnTo>
                  <a:lnTo>
                    <a:pt x="398101" y="211621"/>
                  </a:lnTo>
                  <a:lnTo>
                    <a:pt x="383538" y="186193"/>
                  </a:lnTo>
                  <a:lnTo>
                    <a:pt x="333995" y="133695"/>
                  </a:lnTo>
                  <a:lnTo>
                    <a:pt x="295189" y="105568"/>
                  </a:lnTo>
                  <a:lnTo>
                    <a:pt x="239880" y="83949"/>
                  </a:lnTo>
                  <a:lnTo>
                    <a:pt x="195257" y="75132"/>
                  </a:lnTo>
                  <a:lnTo>
                    <a:pt x="148530" y="78838"/>
                  </a:lnTo>
                  <a:lnTo>
                    <a:pt x="69549" y="95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6" name="SMARTInkShape-1148"/>
            <p:cNvSpPr/>
            <p:nvPr>
              <p:custDataLst>
                <p:tags r:id="rId22"/>
              </p:custDataLst>
            </p:nvPr>
          </p:nvSpPr>
          <p:spPr>
            <a:xfrm>
              <a:off x="7498984" y="584147"/>
              <a:ext cx="416611" cy="59517"/>
            </a:xfrm>
            <a:custGeom>
              <a:avLst/>
              <a:gdLst/>
              <a:ahLst/>
              <a:cxnLst/>
              <a:rect l="0" t="0" r="0" b="0"/>
              <a:pathLst>
                <a:path w="416611" h="59517">
                  <a:moveTo>
                    <a:pt x="0" y="59516"/>
                  </a:moveTo>
                  <a:lnTo>
                    <a:pt x="0" y="59516"/>
                  </a:lnTo>
                  <a:lnTo>
                    <a:pt x="38012" y="43155"/>
                  </a:lnTo>
                  <a:lnTo>
                    <a:pt x="82535" y="36593"/>
                  </a:lnTo>
                  <a:lnTo>
                    <a:pt x="135697" y="28183"/>
                  </a:lnTo>
                  <a:lnTo>
                    <a:pt x="185542" y="25103"/>
                  </a:lnTo>
                  <a:lnTo>
                    <a:pt x="242726" y="24063"/>
                  </a:lnTo>
                  <a:lnTo>
                    <a:pt x="292916" y="17538"/>
                  </a:lnTo>
                  <a:lnTo>
                    <a:pt x="338225" y="13573"/>
                  </a:lnTo>
                  <a:lnTo>
                    <a:pt x="41661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7" name="SMARTInkShape-1149"/>
            <p:cNvSpPr/>
            <p:nvPr>
              <p:custDataLst>
                <p:tags r:id="rId23"/>
              </p:custDataLst>
            </p:nvPr>
          </p:nvSpPr>
          <p:spPr>
            <a:xfrm>
              <a:off x="7477148" y="572244"/>
              <a:ext cx="383837" cy="521336"/>
            </a:xfrm>
            <a:custGeom>
              <a:avLst/>
              <a:gdLst/>
              <a:ahLst/>
              <a:cxnLst/>
              <a:rect l="0" t="0" r="0" b="0"/>
              <a:pathLst>
                <a:path w="383837" h="521336">
                  <a:moveTo>
                    <a:pt x="57546" y="0"/>
                  </a:moveTo>
                  <a:lnTo>
                    <a:pt x="57546" y="0"/>
                  </a:lnTo>
                  <a:lnTo>
                    <a:pt x="57546" y="6319"/>
                  </a:lnTo>
                  <a:lnTo>
                    <a:pt x="38703" y="37064"/>
                  </a:lnTo>
                  <a:lnTo>
                    <a:pt x="33300" y="53505"/>
                  </a:lnTo>
                  <a:lnTo>
                    <a:pt x="15333" y="92862"/>
                  </a:lnTo>
                  <a:lnTo>
                    <a:pt x="0" y="150635"/>
                  </a:lnTo>
                  <a:lnTo>
                    <a:pt x="4932" y="174539"/>
                  </a:lnTo>
                  <a:lnTo>
                    <a:pt x="14764" y="186906"/>
                  </a:lnTo>
                  <a:lnTo>
                    <a:pt x="21089" y="192055"/>
                  </a:lnTo>
                  <a:lnTo>
                    <a:pt x="38697" y="197777"/>
                  </a:lnTo>
                  <a:lnTo>
                    <a:pt x="94969" y="201450"/>
                  </a:lnTo>
                  <a:lnTo>
                    <a:pt x="144167" y="208405"/>
                  </a:lnTo>
                  <a:lnTo>
                    <a:pt x="198569" y="212523"/>
                  </a:lnTo>
                  <a:lnTo>
                    <a:pt x="257189" y="223417"/>
                  </a:lnTo>
                  <a:lnTo>
                    <a:pt x="312739" y="242192"/>
                  </a:lnTo>
                  <a:lnTo>
                    <a:pt x="362822" y="282419"/>
                  </a:lnTo>
                  <a:lnTo>
                    <a:pt x="371771" y="294368"/>
                  </a:lnTo>
                  <a:lnTo>
                    <a:pt x="383836" y="325454"/>
                  </a:lnTo>
                  <a:lnTo>
                    <a:pt x="382440" y="364619"/>
                  </a:lnTo>
                  <a:lnTo>
                    <a:pt x="373436" y="387331"/>
                  </a:lnTo>
                  <a:lnTo>
                    <a:pt x="338530" y="438618"/>
                  </a:lnTo>
                  <a:lnTo>
                    <a:pt x="284719" y="479484"/>
                  </a:lnTo>
                  <a:lnTo>
                    <a:pt x="262550" y="494609"/>
                  </a:lnTo>
                  <a:lnTo>
                    <a:pt x="213202" y="511568"/>
                  </a:lnTo>
                  <a:lnTo>
                    <a:pt x="177493" y="521335"/>
                  </a:lnTo>
                  <a:lnTo>
                    <a:pt x="149515" y="516707"/>
                  </a:lnTo>
                  <a:lnTo>
                    <a:pt x="93255" y="488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8" name="SMARTInkShape-1150"/>
            <p:cNvSpPr/>
            <p:nvPr>
              <p:custDataLst>
                <p:tags r:id="rId24"/>
              </p:custDataLst>
            </p:nvPr>
          </p:nvSpPr>
          <p:spPr>
            <a:xfrm>
              <a:off x="7368049" y="500825"/>
              <a:ext cx="47614" cy="726093"/>
            </a:xfrm>
            <a:custGeom>
              <a:avLst/>
              <a:gdLst/>
              <a:ahLst/>
              <a:cxnLst/>
              <a:rect l="0" t="0" r="0" b="0"/>
              <a:pathLst>
                <a:path w="47614" h="726093">
                  <a:moveTo>
                    <a:pt x="0" y="0"/>
                  </a:moveTo>
                  <a:lnTo>
                    <a:pt x="0" y="0"/>
                  </a:lnTo>
                  <a:lnTo>
                    <a:pt x="0" y="54797"/>
                  </a:lnTo>
                  <a:lnTo>
                    <a:pt x="8181" y="104825"/>
                  </a:lnTo>
                  <a:lnTo>
                    <a:pt x="11168" y="157813"/>
                  </a:lnTo>
                  <a:lnTo>
                    <a:pt x="11758" y="206194"/>
                  </a:lnTo>
                  <a:lnTo>
                    <a:pt x="11875" y="260228"/>
                  </a:lnTo>
                  <a:lnTo>
                    <a:pt x="15424" y="318318"/>
                  </a:lnTo>
                  <a:lnTo>
                    <a:pt x="22150" y="374711"/>
                  </a:lnTo>
                  <a:lnTo>
                    <a:pt x="23480" y="428614"/>
                  </a:lnTo>
                  <a:lnTo>
                    <a:pt x="23710" y="474686"/>
                  </a:lnTo>
                  <a:lnTo>
                    <a:pt x="23777" y="525664"/>
                  </a:lnTo>
                  <a:lnTo>
                    <a:pt x="27328" y="575650"/>
                  </a:lnTo>
                  <a:lnTo>
                    <a:pt x="33226" y="620238"/>
                  </a:lnTo>
                  <a:lnTo>
                    <a:pt x="35491" y="678984"/>
                  </a:lnTo>
                  <a:lnTo>
                    <a:pt x="37004" y="716901"/>
                  </a:lnTo>
                  <a:lnTo>
                    <a:pt x="47613" y="7260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5" name="SMARTInkShape-Group246"/>
          <p:cNvGrpSpPr/>
          <p:nvPr/>
        </p:nvGrpSpPr>
        <p:grpSpPr>
          <a:xfrm>
            <a:off x="7847440" y="2262491"/>
            <a:ext cx="1708433" cy="1028379"/>
            <a:chOff x="7847440" y="2262491"/>
            <a:chExt cx="1708433" cy="1028379"/>
          </a:xfrm>
        </p:grpSpPr>
        <p:sp>
          <p:nvSpPr>
            <p:cNvPr id="2250" name="SMARTInkShape-1151"/>
            <p:cNvSpPr/>
            <p:nvPr>
              <p:custDataLst>
                <p:tags r:id="rId3"/>
              </p:custDataLst>
            </p:nvPr>
          </p:nvSpPr>
          <p:spPr>
            <a:xfrm>
              <a:off x="7847440" y="2572142"/>
              <a:ext cx="698263" cy="690215"/>
            </a:xfrm>
            <a:custGeom>
              <a:avLst/>
              <a:gdLst/>
              <a:ahLst/>
              <a:cxnLst/>
              <a:rect l="0" t="0" r="0" b="0"/>
              <a:pathLst>
                <a:path w="698263" h="690215">
                  <a:moveTo>
                    <a:pt x="80058" y="95056"/>
                  </a:moveTo>
                  <a:lnTo>
                    <a:pt x="80058" y="95056"/>
                  </a:lnTo>
                  <a:lnTo>
                    <a:pt x="86377" y="82419"/>
                  </a:lnTo>
                  <a:lnTo>
                    <a:pt x="145247" y="32875"/>
                  </a:lnTo>
                  <a:lnTo>
                    <a:pt x="188307" y="9591"/>
                  </a:lnTo>
                  <a:lnTo>
                    <a:pt x="228162" y="1759"/>
                  </a:lnTo>
                  <a:lnTo>
                    <a:pt x="270599" y="403"/>
                  </a:lnTo>
                  <a:lnTo>
                    <a:pt x="320499" y="0"/>
                  </a:lnTo>
                  <a:lnTo>
                    <a:pt x="373648" y="3391"/>
                  </a:lnTo>
                  <a:lnTo>
                    <a:pt x="427694" y="16405"/>
                  </a:lnTo>
                  <a:lnTo>
                    <a:pt x="481559" y="35633"/>
                  </a:lnTo>
                  <a:lnTo>
                    <a:pt x="507621" y="50998"/>
                  </a:lnTo>
                  <a:lnTo>
                    <a:pt x="564483" y="95769"/>
                  </a:lnTo>
                  <a:lnTo>
                    <a:pt x="619002" y="154531"/>
                  </a:lnTo>
                  <a:lnTo>
                    <a:pt x="643276" y="185126"/>
                  </a:lnTo>
                  <a:lnTo>
                    <a:pt x="665898" y="231664"/>
                  </a:lnTo>
                  <a:lnTo>
                    <a:pt x="686061" y="284276"/>
                  </a:lnTo>
                  <a:lnTo>
                    <a:pt x="695181" y="327905"/>
                  </a:lnTo>
                  <a:lnTo>
                    <a:pt x="698262" y="382935"/>
                  </a:lnTo>
                  <a:lnTo>
                    <a:pt x="689368" y="427457"/>
                  </a:lnTo>
                  <a:lnTo>
                    <a:pt x="664702" y="477669"/>
                  </a:lnTo>
                  <a:lnTo>
                    <a:pt x="619440" y="530959"/>
                  </a:lnTo>
                  <a:lnTo>
                    <a:pt x="562016" y="569997"/>
                  </a:lnTo>
                  <a:lnTo>
                    <a:pt x="509723" y="593187"/>
                  </a:lnTo>
                  <a:lnTo>
                    <a:pt x="461186" y="610504"/>
                  </a:lnTo>
                  <a:lnTo>
                    <a:pt x="412068" y="626660"/>
                  </a:lnTo>
                  <a:lnTo>
                    <a:pt x="356320" y="639060"/>
                  </a:lnTo>
                  <a:lnTo>
                    <a:pt x="308278" y="641552"/>
                  </a:lnTo>
                  <a:lnTo>
                    <a:pt x="250839" y="642290"/>
                  </a:lnTo>
                  <a:lnTo>
                    <a:pt x="196788" y="638982"/>
                  </a:lnTo>
                  <a:lnTo>
                    <a:pt x="145945" y="629626"/>
                  </a:lnTo>
                  <a:lnTo>
                    <a:pt x="93219" y="614615"/>
                  </a:lnTo>
                  <a:lnTo>
                    <a:pt x="45919" y="589412"/>
                  </a:lnTo>
                  <a:lnTo>
                    <a:pt x="26971" y="574435"/>
                  </a:lnTo>
                  <a:lnTo>
                    <a:pt x="7752" y="544813"/>
                  </a:lnTo>
                  <a:lnTo>
                    <a:pt x="0" y="504588"/>
                  </a:lnTo>
                  <a:lnTo>
                    <a:pt x="4022" y="471803"/>
                  </a:lnTo>
                  <a:lnTo>
                    <a:pt x="26732" y="420666"/>
                  </a:lnTo>
                  <a:lnTo>
                    <a:pt x="64479" y="373875"/>
                  </a:lnTo>
                  <a:lnTo>
                    <a:pt x="88079" y="355629"/>
                  </a:lnTo>
                  <a:lnTo>
                    <a:pt x="140629" y="333471"/>
                  </a:lnTo>
                  <a:lnTo>
                    <a:pt x="199229" y="313327"/>
                  </a:lnTo>
                  <a:lnTo>
                    <a:pt x="246730" y="300946"/>
                  </a:lnTo>
                  <a:lnTo>
                    <a:pt x="293000" y="298458"/>
                  </a:lnTo>
                  <a:lnTo>
                    <a:pt x="346387" y="297720"/>
                  </a:lnTo>
                  <a:lnTo>
                    <a:pt x="374328" y="300193"/>
                  </a:lnTo>
                  <a:lnTo>
                    <a:pt x="424595" y="316280"/>
                  </a:lnTo>
                  <a:lnTo>
                    <a:pt x="448764" y="321667"/>
                  </a:lnTo>
                  <a:lnTo>
                    <a:pt x="503664" y="350206"/>
                  </a:lnTo>
                  <a:lnTo>
                    <a:pt x="558447" y="387340"/>
                  </a:lnTo>
                  <a:lnTo>
                    <a:pt x="617553" y="442483"/>
                  </a:lnTo>
                  <a:lnTo>
                    <a:pt x="653089" y="494163"/>
                  </a:lnTo>
                  <a:lnTo>
                    <a:pt x="677164" y="552589"/>
                  </a:lnTo>
                  <a:lnTo>
                    <a:pt x="695228" y="608493"/>
                  </a:lnTo>
                  <a:lnTo>
                    <a:pt x="696013" y="630087"/>
                  </a:lnTo>
                  <a:lnTo>
                    <a:pt x="687118" y="6902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1" name="SMARTInkShape-1152"/>
            <p:cNvSpPr/>
            <p:nvPr>
              <p:custDataLst>
                <p:tags r:id="rId4"/>
              </p:custDataLst>
            </p:nvPr>
          </p:nvSpPr>
          <p:spPr>
            <a:xfrm>
              <a:off x="8522655" y="2548968"/>
              <a:ext cx="546737" cy="662670"/>
            </a:xfrm>
            <a:custGeom>
              <a:avLst/>
              <a:gdLst/>
              <a:ahLst/>
              <a:cxnLst/>
              <a:rect l="0" t="0" r="0" b="0"/>
              <a:pathLst>
                <a:path w="546737" h="662670">
                  <a:moveTo>
                    <a:pt x="83322" y="94424"/>
                  </a:moveTo>
                  <a:lnTo>
                    <a:pt x="83322" y="94424"/>
                  </a:lnTo>
                  <a:lnTo>
                    <a:pt x="64341" y="143210"/>
                  </a:lnTo>
                  <a:lnTo>
                    <a:pt x="53415" y="187775"/>
                  </a:lnTo>
                  <a:lnTo>
                    <a:pt x="37429" y="240233"/>
                  </a:lnTo>
                  <a:lnTo>
                    <a:pt x="27842" y="290604"/>
                  </a:lnTo>
                  <a:lnTo>
                    <a:pt x="18285" y="343171"/>
                  </a:lnTo>
                  <a:lnTo>
                    <a:pt x="9216" y="394324"/>
                  </a:lnTo>
                  <a:lnTo>
                    <a:pt x="5418" y="419486"/>
                  </a:lnTo>
                  <a:lnTo>
                    <a:pt x="10716" y="470830"/>
                  </a:lnTo>
                  <a:lnTo>
                    <a:pt x="20662" y="523957"/>
                  </a:lnTo>
                  <a:lnTo>
                    <a:pt x="39398" y="571143"/>
                  </a:lnTo>
                  <a:lnTo>
                    <a:pt x="68180" y="611961"/>
                  </a:lnTo>
                  <a:lnTo>
                    <a:pt x="104111" y="637339"/>
                  </a:lnTo>
                  <a:lnTo>
                    <a:pt x="154581" y="655293"/>
                  </a:lnTo>
                  <a:lnTo>
                    <a:pt x="211417" y="662669"/>
                  </a:lnTo>
                  <a:lnTo>
                    <a:pt x="251182" y="658536"/>
                  </a:lnTo>
                  <a:lnTo>
                    <a:pt x="306115" y="641538"/>
                  </a:lnTo>
                  <a:lnTo>
                    <a:pt x="356896" y="620751"/>
                  </a:lnTo>
                  <a:lnTo>
                    <a:pt x="410954" y="576694"/>
                  </a:lnTo>
                  <a:lnTo>
                    <a:pt x="468801" y="522179"/>
                  </a:lnTo>
                  <a:lnTo>
                    <a:pt x="510094" y="466995"/>
                  </a:lnTo>
                  <a:lnTo>
                    <a:pt x="533730" y="416515"/>
                  </a:lnTo>
                  <a:lnTo>
                    <a:pt x="544816" y="374655"/>
                  </a:lnTo>
                  <a:lnTo>
                    <a:pt x="546736" y="323820"/>
                  </a:lnTo>
                  <a:lnTo>
                    <a:pt x="540986" y="264819"/>
                  </a:lnTo>
                  <a:lnTo>
                    <a:pt x="530906" y="218094"/>
                  </a:lnTo>
                  <a:lnTo>
                    <a:pt x="499290" y="158579"/>
                  </a:lnTo>
                  <a:lnTo>
                    <a:pt x="479609" y="120928"/>
                  </a:lnTo>
                  <a:lnTo>
                    <a:pt x="442280" y="87364"/>
                  </a:lnTo>
                  <a:lnTo>
                    <a:pt x="389441" y="49718"/>
                  </a:lnTo>
                  <a:lnTo>
                    <a:pt x="330200" y="26033"/>
                  </a:lnTo>
                  <a:lnTo>
                    <a:pt x="278442" y="8326"/>
                  </a:lnTo>
                  <a:lnTo>
                    <a:pt x="223869" y="1903"/>
                  </a:lnTo>
                  <a:lnTo>
                    <a:pt x="178750" y="0"/>
                  </a:lnTo>
                  <a:lnTo>
                    <a:pt x="125998" y="2082"/>
                  </a:lnTo>
                  <a:lnTo>
                    <a:pt x="70689" y="18088"/>
                  </a:lnTo>
                  <a:lnTo>
                    <a:pt x="53901" y="23465"/>
                  </a:lnTo>
                  <a:lnTo>
                    <a:pt x="0" y="706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2" name="SMARTInkShape-1153"/>
            <p:cNvSpPr/>
            <p:nvPr>
              <p:custDataLst>
                <p:tags r:id="rId5"/>
              </p:custDataLst>
            </p:nvPr>
          </p:nvSpPr>
          <p:spPr>
            <a:xfrm>
              <a:off x="8905516" y="2310340"/>
              <a:ext cx="387624" cy="342792"/>
            </a:xfrm>
            <a:custGeom>
              <a:avLst/>
              <a:gdLst/>
              <a:ahLst/>
              <a:cxnLst/>
              <a:rect l="0" t="0" r="0" b="0"/>
              <a:pathLst>
                <a:path w="387624" h="342792">
                  <a:moveTo>
                    <a:pt x="164684" y="59280"/>
                  </a:moveTo>
                  <a:lnTo>
                    <a:pt x="164684" y="59280"/>
                  </a:lnTo>
                  <a:lnTo>
                    <a:pt x="152046" y="52961"/>
                  </a:lnTo>
                  <a:lnTo>
                    <a:pt x="135260" y="53385"/>
                  </a:lnTo>
                  <a:lnTo>
                    <a:pt x="115898" y="59305"/>
                  </a:lnTo>
                  <a:lnTo>
                    <a:pt x="81914" y="77605"/>
                  </a:lnTo>
                  <a:lnTo>
                    <a:pt x="73794" y="79432"/>
                  </a:lnTo>
                  <a:lnTo>
                    <a:pt x="57719" y="92042"/>
                  </a:lnTo>
                  <a:lnTo>
                    <a:pt x="32165" y="126149"/>
                  </a:lnTo>
                  <a:lnTo>
                    <a:pt x="14381" y="176041"/>
                  </a:lnTo>
                  <a:lnTo>
                    <a:pt x="453" y="231209"/>
                  </a:lnTo>
                  <a:lnTo>
                    <a:pt x="5073" y="263199"/>
                  </a:lnTo>
                  <a:lnTo>
                    <a:pt x="18359" y="282609"/>
                  </a:lnTo>
                  <a:lnTo>
                    <a:pt x="55529" y="316564"/>
                  </a:lnTo>
                  <a:lnTo>
                    <a:pt x="79579" y="330574"/>
                  </a:lnTo>
                  <a:lnTo>
                    <a:pt x="129181" y="340694"/>
                  </a:lnTo>
                  <a:lnTo>
                    <a:pt x="177999" y="342791"/>
                  </a:lnTo>
                  <a:lnTo>
                    <a:pt x="229970" y="334596"/>
                  </a:lnTo>
                  <a:lnTo>
                    <a:pt x="279809" y="315674"/>
                  </a:lnTo>
                  <a:lnTo>
                    <a:pt x="332643" y="287380"/>
                  </a:lnTo>
                  <a:lnTo>
                    <a:pt x="368375" y="249085"/>
                  </a:lnTo>
                  <a:lnTo>
                    <a:pt x="379975" y="231368"/>
                  </a:lnTo>
                  <a:lnTo>
                    <a:pt x="387623" y="200204"/>
                  </a:lnTo>
                  <a:lnTo>
                    <a:pt x="383570" y="159522"/>
                  </a:lnTo>
                  <a:lnTo>
                    <a:pt x="373994" y="132920"/>
                  </a:lnTo>
                  <a:lnTo>
                    <a:pt x="336163" y="79444"/>
                  </a:lnTo>
                  <a:lnTo>
                    <a:pt x="297455" y="44306"/>
                  </a:lnTo>
                  <a:lnTo>
                    <a:pt x="247815" y="23395"/>
                  </a:lnTo>
                  <a:lnTo>
                    <a:pt x="197661" y="5803"/>
                  </a:lnTo>
                  <a:lnTo>
                    <a:pt x="139554" y="957"/>
                  </a:lnTo>
                  <a:lnTo>
                    <a:pt x="83451" y="0"/>
                  </a:lnTo>
                  <a:lnTo>
                    <a:pt x="31542" y="12743"/>
                  </a:lnTo>
                  <a:lnTo>
                    <a:pt x="12930" y="20081"/>
                  </a:lnTo>
                  <a:lnTo>
                    <a:pt x="4658" y="27750"/>
                  </a:lnTo>
                  <a:lnTo>
                    <a:pt x="981" y="39095"/>
                  </a:lnTo>
                  <a:lnTo>
                    <a:pt x="0" y="45823"/>
                  </a:lnTo>
                  <a:lnTo>
                    <a:pt x="2438" y="60353"/>
                  </a:lnTo>
                  <a:lnTo>
                    <a:pt x="4939" y="67931"/>
                  </a:lnTo>
                  <a:lnTo>
                    <a:pt x="45652" y="949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3" name="SMARTInkShape-1154"/>
            <p:cNvSpPr/>
            <p:nvPr>
              <p:custDataLst>
                <p:tags r:id="rId6"/>
              </p:custDataLst>
            </p:nvPr>
          </p:nvSpPr>
          <p:spPr>
            <a:xfrm>
              <a:off x="9022587" y="2262491"/>
              <a:ext cx="476126" cy="952253"/>
            </a:xfrm>
            <a:custGeom>
              <a:avLst/>
              <a:gdLst/>
              <a:ahLst/>
              <a:cxnLst/>
              <a:rect l="0" t="0" r="0" b="0"/>
              <a:pathLst>
                <a:path w="476126" h="952253">
                  <a:moveTo>
                    <a:pt x="476125" y="0"/>
                  </a:moveTo>
                  <a:lnTo>
                    <a:pt x="476125" y="0"/>
                  </a:lnTo>
                  <a:lnTo>
                    <a:pt x="469807" y="45773"/>
                  </a:lnTo>
                  <a:lnTo>
                    <a:pt x="453240" y="89096"/>
                  </a:lnTo>
                  <a:lnTo>
                    <a:pt x="431579" y="141757"/>
                  </a:lnTo>
                  <a:lnTo>
                    <a:pt x="408741" y="199789"/>
                  </a:lnTo>
                  <a:lnTo>
                    <a:pt x="383657" y="249460"/>
                  </a:lnTo>
                  <a:lnTo>
                    <a:pt x="359256" y="297479"/>
                  </a:lnTo>
                  <a:lnTo>
                    <a:pt x="337144" y="353352"/>
                  </a:lnTo>
                  <a:lnTo>
                    <a:pt x="308676" y="403968"/>
                  </a:lnTo>
                  <a:lnTo>
                    <a:pt x="288964" y="443725"/>
                  </a:lnTo>
                  <a:lnTo>
                    <a:pt x="264135" y="498235"/>
                  </a:lnTo>
                  <a:lnTo>
                    <a:pt x="233759" y="547210"/>
                  </a:lnTo>
                  <a:lnTo>
                    <a:pt x="205814" y="595092"/>
                  </a:lnTo>
                  <a:lnTo>
                    <a:pt x="180848" y="642757"/>
                  </a:lnTo>
                  <a:lnTo>
                    <a:pt x="151766" y="690381"/>
                  </a:lnTo>
                  <a:lnTo>
                    <a:pt x="128388" y="737995"/>
                  </a:lnTo>
                  <a:lnTo>
                    <a:pt x="92371" y="791927"/>
                  </a:lnTo>
                  <a:lnTo>
                    <a:pt x="64732" y="844021"/>
                  </a:lnTo>
                  <a:lnTo>
                    <a:pt x="27416" y="898175"/>
                  </a:lnTo>
                  <a:lnTo>
                    <a:pt x="4631" y="935771"/>
                  </a:lnTo>
                  <a:lnTo>
                    <a:pt x="0" y="9522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4" name="SMARTInkShape-1155"/>
            <p:cNvSpPr/>
            <p:nvPr>
              <p:custDataLst>
                <p:tags r:id="rId7"/>
              </p:custDataLst>
            </p:nvPr>
          </p:nvSpPr>
          <p:spPr>
            <a:xfrm>
              <a:off x="9201891" y="2841082"/>
              <a:ext cx="353982" cy="449788"/>
            </a:xfrm>
            <a:custGeom>
              <a:avLst/>
              <a:gdLst/>
              <a:ahLst/>
              <a:cxnLst/>
              <a:rect l="0" t="0" r="0" b="0"/>
              <a:pathLst>
                <a:path w="353982" h="449788">
                  <a:moveTo>
                    <a:pt x="165888" y="16567"/>
                  </a:moveTo>
                  <a:lnTo>
                    <a:pt x="165888" y="16567"/>
                  </a:lnTo>
                  <a:lnTo>
                    <a:pt x="182455" y="0"/>
                  </a:lnTo>
                  <a:lnTo>
                    <a:pt x="183545" y="231"/>
                  </a:lnTo>
                  <a:lnTo>
                    <a:pt x="181230" y="7543"/>
                  </a:lnTo>
                  <a:lnTo>
                    <a:pt x="128390" y="65477"/>
                  </a:lnTo>
                  <a:lnTo>
                    <a:pt x="92796" y="120339"/>
                  </a:lnTo>
                  <a:lnTo>
                    <a:pt x="54571" y="166898"/>
                  </a:lnTo>
                  <a:lnTo>
                    <a:pt x="26533" y="223291"/>
                  </a:lnTo>
                  <a:lnTo>
                    <a:pt x="7866" y="273715"/>
                  </a:lnTo>
                  <a:lnTo>
                    <a:pt x="946" y="331974"/>
                  </a:lnTo>
                  <a:lnTo>
                    <a:pt x="0" y="353370"/>
                  </a:lnTo>
                  <a:lnTo>
                    <a:pt x="6634" y="375224"/>
                  </a:lnTo>
                  <a:lnTo>
                    <a:pt x="19721" y="396840"/>
                  </a:lnTo>
                  <a:lnTo>
                    <a:pt x="56926" y="428742"/>
                  </a:lnTo>
                  <a:lnTo>
                    <a:pt x="77783" y="439142"/>
                  </a:lnTo>
                  <a:lnTo>
                    <a:pt x="125381" y="449787"/>
                  </a:lnTo>
                  <a:lnTo>
                    <a:pt x="172255" y="447062"/>
                  </a:lnTo>
                  <a:lnTo>
                    <a:pt x="227837" y="441945"/>
                  </a:lnTo>
                  <a:lnTo>
                    <a:pt x="255581" y="434429"/>
                  </a:lnTo>
                  <a:lnTo>
                    <a:pt x="309825" y="400555"/>
                  </a:lnTo>
                  <a:lnTo>
                    <a:pt x="338441" y="371049"/>
                  </a:lnTo>
                  <a:lnTo>
                    <a:pt x="348384" y="352221"/>
                  </a:lnTo>
                  <a:lnTo>
                    <a:pt x="353981" y="319696"/>
                  </a:lnTo>
                  <a:lnTo>
                    <a:pt x="352645" y="291483"/>
                  </a:lnTo>
                  <a:lnTo>
                    <a:pt x="333762" y="240847"/>
                  </a:lnTo>
                  <a:lnTo>
                    <a:pt x="294581" y="187069"/>
                  </a:lnTo>
                  <a:lnTo>
                    <a:pt x="251461" y="156738"/>
                  </a:lnTo>
                  <a:lnTo>
                    <a:pt x="193746" y="132324"/>
                  </a:lnTo>
                  <a:lnTo>
                    <a:pt x="106372" y="1117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45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D7DC9D6-C974-4760-AF25-FD6F69EC1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marketing glass cube presentation (widescreen)</Template>
  <TotalTime>0</TotalTime>
  <Words>184</Words>
  <Application>Microsoft Office PowerPoint</Application>
  <PresentationFormat>Custom</PresentationFormat>
  <Paragraphs>34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Droid Sans</vt:lpstr>
      <vt:lpstr>Marketing 16x9</vt:lpstr>
      <vt:lpstr>Machine Efficiency</vt:lpstr>
      <vt:lpstr>Learning Targets</vt:lpstr>
      <vt:lpstr>Agenda and Reminders</vt:lpstr>
      <vt:lpstr>Quiz Formulas</vt:lpstr>
      <vt:lpstr>Efficiency</vt:lpstr>
      <vt:lpstr>Efficiency  Formula</vt:lpstr>
      <vt:lpstr>PowerPoint Presentation</vt:lpstr>
      <vt:lpstr>PowerPoint Presentation</vt:lpstr>
      <vt:lpstr>PowerPoint Presentation</vt:lpstr>
      <vt:lpstr>PowerPoint Presentation</vt:lpstr>
      <vt:lpstr>A crane moved a 200 kg hot tub from the ground to the top of the hotel, 53 m above the ground. If the crane used 200,000 J of energy, how efficient was the crane?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2015-12-07T12:52:22Z</dcterms:created>
  <dcterms:modified xsi:type="dcterms:W3CDTF">2015-12-07T17:10:57Z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